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7"/>
  </p:notesMasterIdLst>
  <p:sldIdLst>
    <p:sldId id="266" r:id="rId2"/>
    <p:sldId id="268" r:id="rId3"/>
    <p:sldId id="269" r:id="rId4"/>
    <p:sldId id="303" r:id="rId5"/>
    <p:sldId id="272" r:id="rId6"/>
    <p:sldId id="302" r:id="rId7"/>
    <p:sldId id="273" r:id="rId8"/>
    <p:sldId id="276" r:id="rId9"/>
    <p:sldId id="274" r:id="rId10"/>
    <p:sldId id="288" r:id="rId11"/>
    <p:sldId id="281" r:id="rId12"/>
    <p:sldId id="282" r:id="rId13"/>
    <p:sldId id="286" r:id="rId14"/>
    <p:sldId id="284" r:id="rId15"/>
    <p:sldId id="275" r:id="rId16"/>
    <p:sldId id="279" r:id="rId17"/>
    <p:sldId id="277" r:id="rId18"/>
    <p:sldId id="278" r:id="rId19"/>
    <p:sldId id="304" r:id="rId20"/>
    <p:sldId id="305" r:id="rId21"/>
    <p:sldId id="306" r:id="rId22"/>
    <p:sldId id="285" r:id="rId23"/>
    <p:sldId id="309" r:id="rId24"/>
    <p:sldId id="313" r:id="rId25"/>
    <p:sldId id="307" r:id="rId26"/>
    <p:sldId id="308" r:id="rId27"/>
    <p:sldId id="312" r:id="rId28"/>
    <p:sldId id="314" r:id="rId29"/>
    <p:sldId id="311" r:id="rId30"/>
    <p:sldId id="301" r:id="rId31"/>
    <p:sldId id="283" r:id="rId32"/>
    <p:sldId id="293" r:id="rId33"/>
    <p:sldId id="289" r:id="rId34"/>
    <p:sldId id="290" r:id="rId35"/>
    <p:sldId id="291" r:id="rId36"/>
    <p:sldId id="292" r:id="rId37"/>
    <p:sldId id="261" r:id="rId38"/>
    <p:sldId id="296" r:id="rId39"/>
    <p:sldId id="295" r:id="rId40"/>
    <p:sldId id="294" r:id="rId41"/>
    <p:sldId id="297" r:id="rId42"/>
    <p:sldId id="298" r:id="rId43"/>
    <p:sldId id="270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/>
    <p:restoredTop sz="94720"/>
  </p:normalViewPr>
  <p:slideViewPr>
    <p:cSldViewPr snapToGrid="0">
      <p:cViewPr varScale="1">
        <p:scale>
          <a:sx n="138" d="100"/>
          <a:sy n="138" d="100"/>
        </p:scale>
        <p:origin x="192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F2348-C9F3-43AB-9E2A-014B15C98F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A8DC46-2F3D-453B-BDAB-F7B4EDA2C87F}">
      <dgm:prSet/>
      <dgm:spPr/>
      <dgm:t>
        <a:bodyPr/>
        <a:lstStyle/>
        <a:p>
          <a:r>
            <a:rPr lang="en-US" dirty="0"/>
            <a:t>New Organizer</a:t>
          </a:r>
        </a:p>
      </dgm:t>
    </dgm:pt>
    <dgm:pt modelId="{D8A822E0-EEE1-46BF-8E98-AF6C7B968F6A}" type="parTrans" cxnId="{F5267BEE-B59F-408B-BC48-7A0138B3025D}">
      <dgm:prSet/>
      <dgm:spPr/>
      <dgm:t>
        <a:bodyPr/>
        <a:lstStyle/>
        <a:p>
          <a:endParaRPr lang="en-US"/>
        </a:p>
      </dgm:t>
    </dgm:pt>
    <dgm:pt modelId="{FBB96AFE-8DB0-4CF4-AC68-AC504E61367A}" type="sibTrans" cxnId="{F5267BEE-B59F-408B-BC48-7A0138B3025D}">
      <dgm:prSet/>
      <dgm:spPr/>
      <dgm:t>
        <a:bodyPr/>
        <a:lstStyle/>
        <a:p>
          <a:endParaRPr lang="en-US"/>
        </a:p>
      </dgm:t>
    </dgm:pt>
    <dgm:pt modelId="{F4FD994A-05A0-42F8-B21E-F104567946D4}">
      <dgm:prSet/>
      <dgm:spPr/>
      <dgm:t>
        <a:bodyPr/>
        <a:lstStyle/>
        <a:p>
          <a:r>
            <a:rPr lang="en-US" dirty="0"/>
            <a:t>2024 Schedule</a:t>
          </a:r>
        </a:p>
      </dgm:t>
    </dgm:pt>
    <dgm:pt modelId="{C0EE37BA-E4E2-48D1-8098-71489AAEA662}" type="parTrans" cxnId="{26103973-94A2-4C01-A472-512CFE6E4A77}">
      <dgm:prSet/>
      <dgm:spPr/>
      <dgm:t>
        <a:bodyPr/>
        <a:lstStyle/>
        <a:p>
          <a:endParaRPr lang="en-US"/>
        </a:p>
      </dgm:t>
    </dgm:pt>
    <dgm:pt modelId="{F6FF5C8E-438D-4F27-B60B-5ECE7972A445}" type="sibTrans" cxnId="{26103973-94A2-4C01-A472-512CFE6E4A77}">
      <dgm:prSet/>
      <dgm:spPr/>
      <dgm:t>
        <a:bodyPr/>
        <a:lstStyle/>
        <a:p>
          <a:endParaRPr lang="en-US"/>
        </a:p>
      </dgm:t>
    </dgm:pt>
    <dgm:pt modelId="{F7B05F1B-3DB0-40BC-9326-E7EB28012E33}">
      <dgm:prSet/>
      <dgm:spPr/>
      <dgm:t>
        <a:bodyPr/>
        <a:lstStyle/>
        <a:p>
          <a:r>
            <a:rPr lang="en-US" dirty="0"/>
            <a:t>User Group AWS Account(s)</a:t>
          </a:r>
        </a:p>
      </dgm:t>
    </dgm:pt>
    <dgm:pt modelId="{2BF92B6D-E3A6-4929-B857-D59C48072392}" type="parTrans" cxnId="{1D749D26-E3BA-403D-9038-9B654A01EB25}">
      <dgm:prSet/>
      <dgm:spPr/>
      <dgm:t>
        <a:bodyPr/>
        <a:lstStyle/>
        <a:p>
          <a:endParaRPr lang="en-US"/>
        </a:p>
      </dgm:t>
    </dgm:pt>
    <dgm:pt modelId="{08B4E1B0-758A-4C7B-B12C-59B7A467AAEA}" type="sibTrans" cxnId="{1D749D26-E3BA-403D-9038-9B654A01EB25}">
      <dgm:prSet/>
      <dgm:spPr/>
      <dgm:t>
        <a:bodyPr/>
        <a:lstStyle/>
        <a:p>
          <a:endParaRPr lang="en-US"/>
        </a:p>
      </dgm:t>
    </dgm:pt>
    <dgm:pt modelId="{B1E8C82A-CA25-47A1-B3BD-EE5F1A13B6BF}">
      <dgm:prSet/>
      <dgm:spPr/>
      <dgm:t>
        <a:bodyPr/>
        <a:lstStyle/>
        <a:p>
          <a:r>
            <a:rPr lang="en-US" dirty="0"/>
            <a:t>AWS Account Credit Raffle</a:t>
          </a:r>
        </a:p>
      </dgm:t>
    </dgm:pt>
    <dgm:pt modelId="{7F7DB905-B409-47C1-8D5C-03E779436A46}" type="parTrans" cxnId="{9E945B96-E4B8-4250-9988-E99A56758AF0}">
      <dgm:prSet/>
      <dgm:spPr/>
      <dgm:t>
        <a:bodyPr/>
        <a:lstStyle/>
        <a:p>
          <a:endParaRPr lang="en-US"/>
        </a:p>
      </dgm:t>
    </dgm:pt>
    <dgm:pt modelId="{B20CF120-61BB-4582-9611-333A753743A8}" type="sibTrans" cxnId="{9E945B96-E4B8-4250-9988-E99A56758AF0}">
      <dgm:prSet/>
      <dgm:spPr/>
      <dgm:t>
        <a:bodyPr/>
        <a:lstStyle/>
        <a:p>
          <a:endParaRPr lang="en-US"/>
        </a:p>
      </dgm:t>
    </dgm:pt>
    <dgm:pt modelId="{262482FE-092F-1847-9B8E-21C77AE678B1}" type="pres">
      <dgm:prSet presAssocID="{977F2348-C9F3-43AB-9E2A-014B15C98FAD}" presName="diagram" presStyleCnt="0">
        <dgm:presLayoutVars>
          <dgm:dir/>
          <dgm:resizeHandles val="exact"/>
        </dgm:presLayoutVars>
      </dgm:prSet>
      <dgm:spPr/>
    </dgm:pt>
    <dgm:pt modelId="{29326B20-E26F-F84C-B251-F7006B56236C}" type="pres">
      <dgm:prSet presAssocID="{92A8DC46-2F3D-453B-BDAB-F7B4EDA2C87F}" presName="node" presStyleLbl="node1" presStyleIdx="0" presStyleCnt="4">
        <dgm:presLayoutVars>
          <dgm:bulletEnabled val="1"/>
        </dgm:presLayoutVars>
      </dgm:prSet>
      <dgm:spPr/>
    </dgm:pt>
    <dgm:pt modelId="{AA8A24DC-0AE9-2A42-948A-96CFD33C83C4}" type="pres">
      <dgm:prSet presAssocID="{FBB96AFE-8DB0-4CF4-AC68-AC504E61367A}" presName="sibTrans" presStyleCnt="0"/>
      <dgm:spPr/>
    </dgm:pt>
    <dgm:pt modelId="{4D08EB4E-881A-C840-822C-7FA3697662F5}" type="pres">
      <dgm:prSet presAssocID="{F4FD994A-05A0-42F8-B21E-F104567946D4}" presName="node" presStyleLbl="node1" presStyleIdx="1" presStyleCnt="4">
        <dgm:presLayoutVars>
          <dgm:bulletEnabled val="1"/>
        </dgm:presLayoutVars>
      </dgm:prSet>
      <dgm:spPr/>
    </dgm:pt>
    <dgm:pt modelId="{95B14649-7096-2A4B-B7A2-4B16C1B45946}" type="pres">
      <dgm:prSet presAssocID="{F6FF5C8E-438D-4F27-B60B-5ECE7972A445}" presName="sibTrans" presStyleCnt="0"/>
      <dgm:spPr/>
    </dgm:pt>
    <dgm:pt modelId="{7C2C1C5B-A8ED-7841-A480-F90BB4D2FDC1}" type="pres">
      <dgm:prSet presAssocID="{F7B05F1B-3DB0-40BC-9326-E7EB28012E33}" presName="node" presStyleLbl="node1" presStyleIdx="2" presStyleCnt="4">
        <dgm:presLayoutVars>
          <dgm:bulletEnabled val="1"/>
        </dgm:presLayoutVars>
      </dgm:prSet>
      <dgm:spPr/>
    </dgm:pt>
    <dgm:pt modelId="{713C7C4C-05F4-D649-9B1D-4CDD3346B726}" type="pres">
      <dgm:prSet presAssocID="{08B4E1B0-758A-4C7B-B12C-59B7A467AAEA}" presName="sibTrans" presStyleCnt="0"/>
      <dgm:spPr/>
    </dgm:pt>
    <dgm:pt modelId="{157FE2DE-20A2-FD40-BCA8-71E65EE070E3}" type="pres">
      <dgm:prSet presAssocID="{B1E8C82A-CA25-47A1-B3BD-EE5F1A13B6BF}" presName="node" presStyleLbl="node1" presStyleIdx="3" presStyleCnt="4">
        <dgm:presLayoutVars>
          <dgm:bulletEnabled val="1"/>
        </dgm:presLayoutVars>
      </dgm:prSet>
      <dgm:spPr/>
    </dgm:pt>
  </dgm:ptLst>
  <dgm:cxnLst>
    <dgm:cxn modelId="{23E87325-A71C-1841-9E3D-544F460E5D6B}" type="presOf" srcId="{F4FD994A-05A0-42F8-B21E-F104567946D4}" destId="{4D08EB4E-881A-C840-822C-7FA3697662F5}" srcOrd="0" destOrd="0" presId="urn:microsoft.com/office/officeart/2005/8/layout/default"/>
    <dgm:cxn modelId="{1D749D26-E3BA-403D-9038-9B654A01EB25}" srcId="{977F2348-C9F3-43AB-9E2A-014B15C98FAD}" destId="{F7B05F1B-3DB0-40BC-9326-E7EB28012E33}" srcOrd="2" destOrd="0" parTransId="{2BF92B6D-E3A6-4929-B857-D59C48072392}" sibTransId="{08B4E1B0-758A-4C7B-B12C-59B7A467AAEA}"/>
    <dgm:cxn modelId="{D8D91632-7694-9848-BA63-B905EE86D649}" type="presOf" srcId="{92A8DC46-2F3D-453B-BDAB-F7B4EDA2C87F}" destId="{29326B20-E26F-F84C-B251-F7006B56236C}" srcOrd="0" destOrd="0" presId="urn:microsoft.com/office/officeart/2005/8/layout/default"/>
    <dgm:cxn modelId="{9186AC4C-E16F-684F-98BD-E903B59F2F7A}" type="presOf" srcId="{B1E8C82A-CA25-47A1-B3BD-EE5F1A13B6BF}" destId="{157FE2DE-20A2-FD40-BCA8-71E65EE070E3}" srcOrd="0" destOrd="0" presId="urn:microsoft.com/office/officeart/2005/8/layout/default"/>
    <dgm:cxn modelId="{26103973-94A2-4C01-A472-512CFE6E4A77}" srcId="{977F2348-C9F3-43AB-9E2A-014B15C98FAD}" destId="{F4FD994A-05A0-42F8-B21E-F104567946D4}" srcOrd="1" destOrd="0" parTransId="{C0EE37BA-E4E2-48D1-8098-71489AAEA662}" sibTransId="{F6FF5C8E-438D-4F27-B60B-5ECE7972A445}"/>
    <dgm:cxn modelId="{9E945B96-E4B8-4250-9988-E99A56758AF0}" srcId="{977F2348-C9F3-43AB-9E2A-014B15C98FAD}" destId="{B1E8C82A-CA25-47A1-B3BD-EE5F1A13B6BF}" srcOrd="3" destOrd="0" parTransId="{7F7DB905-B409-47C1-8D5C-03E779436A46}" sibTransId="{B20CF120-61BB-4582-9611-333A753743A8}"/>
    <dgm:cxn modelId="{822D63AB-7732-E141-837A-29822943AB03}" type="presOf" srcId="{977F2348-C9F3-43AB-9E2A-014B15C98FAD}" destId="{262482FE-092F-1847-9B8E-21C77AE678B1}" srcOrd="0" destOrd="0" presId="urn:microsoft.com/office/officeart/2005/8/layout/default"/>
    <dgm:cxn modelId="{284C37C6-6051-D647-81C3-B156AB0998E9}" type="presOf" srcId="{F7B05F1B-3DB0-40BC-9326-E7EB28012E33}" destId="{7C2C1C5B-A8ED-7841-A480-F90BB4D2FDC1}" srcOrd="0" destOrd="0" presId="urn:microsoft.com/office/officeart/2005/8/layout/default"/>
    <dgm:cxn modelId="{F5267BEE-B59F-408B-BC48-7A0138B3025D}" srcId="{977F2348-C9F3-43AB-9E2A-014B15C98FAD}" destId="{92A8DC46-2F3D-453B-BDAB-F7B4EDA2C87F}" srcOrd="0" destOrd="0" parTransId="{D8A822E0-EEE1-46BF-8E98-AF6C7B968F6A}" sibTransId="{FBB96AFE-8DB0-4CF4-AC68-AC504E61367A}"/>
    <dgm:cxn modelId="{C010C155-132D-3D45-BC92-AB1630E6472D}" type="presParOf" srcId="{262482FE-092F-1847-9B8E-21C77AE678B1}" destId="{29326B20-E26F-F84C-B251-F7006B56236C}" srcOrd="0" destOrd="0" presId="urn:microsoft.com/office/officeart/2005/8/layout/default"/>
    <dgm:cxn modelId="{088B69AB-6FDF-8B4B-88C1-77BF72D707EF}" type="presParOf" srcId="{262482FE-092F-1847-9B8E-21C77AE678B1}" destId="{AA8A24DC-0AE9-2A42-948A-96CFD33C83C4}" srcOrd="1" destOrd="0" presId="urn:microsoft.com/office/officeart/2005/8/layout/default"/>
    <dgm:cxn modelId="{586D475E-619E-B942-9819-04F804F9CDB7}" type="presParOf" srcId="{262482FE-092F-1847-9B8E-21C77AE678B1}" destId="{4D08EB4E-881A-C840-822C-7FA3697662F5}" srcOrd="2" destOrd="0" presId="urn:microsoft.com/office/officeart/2005/8/layout/default"/>
    <dgm:cxn modelId="{2C465316-6E21-CD42-8D4C-93ECB8915A8D}" type="presParOf" srcId="{262482FE-092F-1847-9B8E-21C77AE678B1}" destId="{95B14649-7096-2A4B-B7A2-4B16C1B45946}" srcOrd="3" destOrd="0" presId="urn:microsoft.com/office/officeart/2005/8/layout/default"/>
    <dgm:cxn modelId="{5BA45A5F-A895-064E-AAB1-4AD84D7B11B9}" type="presParOf" srcId="{262482FE-092F-1847-9B8E-21C77AE678B1}" destId="{7C2C1C5B-A8ED-7841-A480-F90BB4D2FDC1}" srcOrd="4" destOrd="0" presId="urn:microsoft.com/office/officeart/2005/8/layout/default"/>
    <dgm:cxn modelId="{4792E795-D2B7-E743-A404-3E114AF40A70}" type="presParOf" srcId="{262482FE-092F-1847-9B8E-21C77AE678B1}" destId="{713C7C4C-05F4-D649-9B1D-4CDD3346B726}" srcOrd="5" destOrd="0" presId="urn:microsoft.com/office/officeart/2005/8/layout/default"/>
    <dgm:cxn modelId="{C41A12B8-F887-7F45-976A-3D49D036621F}" type="presParOf" srcId="{262482FE-092F-1847-9B8E-21C77AE678B1}" destId="{157FE2DE-20A2-FD40-BCA8-71E65EE070E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0C493D-36B9-481E-91A9-99008785883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ACF676-61BA-4926-BE50-5031FF7A66FB}">
      <dgm:prSet/>
      <dgm:spPr/>
      <dgm:t>
        <a:bodyPr/>
        <a:lstStyle/>
        <a:p>
          <a:pPr>
            <a:defRPr b="1"/>
          </a:pPr>
          <a:r>
            <a:rPr lang="en-US"/>
            <a:t>Build Environment</a:t>
          </a:r>
        </a:p>
      </dgm:t>
    </dgm:pt>
    <dgm:pt modelId="{214E3A25-25A7-4D82-A862-0EF3EE9DA7F6}" type="parTrans" cxnId="{E2664955-1E04-46AC-8473-6C2535E84FAA}">
      <dgm:prSet/>
      <dgm:spPr/>
      <dgm:t>
        <a:bodyPr/>
        <a:lstStyle/>
        <a:p>
          <a:endParaRPr lang="en-US"/>
        </a:p>
      </dgm:t>
    </dgm:pt>
    <dgm:pt modelId="{526BC761-CC4C-40DB-B444-0AA90BBB6B43}" type="sibTrans" cxnId="{E2664955-1E04-46AC-8473-6C2535E84FAA}">
      <dgm:prSet/>
      <dgm:spPr/>
      <dgm:t>
        <a:bodyPr/>
        <a:lstStyle/>
        <a:p>
          <a:endParaRPr lang="en-US"/>
        </a:p>
      </dgm:t>
    </dgm:pt>
    <dgm:pt modelId="{618A051A-A657-4D53-9C86-A45B874137A1}">
      <dgm:prSet/>
      <dgm:spPr/>
      <dgm:t>
        <a:bodyPr/>
        <a:lstStyle/>
        <a:p>
          <a:r>
            <a:rPr lang="en-US"/>
            <a:t>Install AWS-CDK</a:t>
          </a:r>
        </a:p>
      </dgm:t>
    </dgm:pt>
    <dgm:pt modelId="{C2C8D6C7-9EC6-4F35-8267-AF6354FB7E05}" type="parTrans" cxnId="{91AE7B27-D260-48EF-BF01-B1334C5C2EF8}">
      <dgm:prSet/>
      <dgm:spPr/>
      <dgm:t>
        <a:bodyPr/>
        <a:lstStyle/>
        <a:p>
          <a:endParaRPr lang="en-US"/>
        </a:p>
      </dgm:t>
    </dgm:pt>
    <dgm:pt modelId="{500C94A7-5AB5-4AA9-9863-16CF20F6DDDF}" type="sibTrans" cxnId="{91AE7B27-D260-48EF-BF01-B1334C5C2EF8}">
      <dgm:prSet/>
      <dgm:spPr/>
      <dgm:t>
        <a:bodyPr/>
        <a:lstStyle/>
        <a:p>
          <a:endParaRPr lang="en-US"/>
        </a:p>
      </dgm:t>
    </dgm:pt>
    <dgm:pt modelId="{2BDBC82E-18FB-439B-938C-F2D6AB363663}">
      <dgm:prSet/>
      <dgm:spPr/>
      <dgm:t>
        <a:bodyPr/>
        <a:lstStyle/>
        <a:p>
          <a:r>
            <a:rPr lang="en-US"/>
            <a:t>Setup Python</a:t>
          </a:r>
        </a:p>
      </dgm:t>
    </dgm:pt>
    <dgm:pt modelId="{387F4548-5BBB-4029-A7AA-E6D36C094251}" type="parTrans" cxnId="{64326CC6-46F8-4612-AFE4-D2CB4F353E1F}">
      <dgm:prSet/>
      <dgm:spPr/>
      <dgm:t>
        <a:bodyPr/>
        <a:lstStyle/>
        <a:p>
          <a:endParaRPr lang="en-US"/>
        </a:p>
      </dgm:t>
    </dgm:pt>
    <dgm:pt modelId="{E72EAA17-2F24-44E1-9ECF-E335FF966419}" type="sibTrans" cxnId="{64326CC6-46F8-4612-AFE4-D2CB4F353E1F}">
      <dgm:prSet/>
      <dgm:spPr/>
      <dgm:t>
        <a:bodyPr/>
        <a:lstStyle/>
        <a:p>
          <a:endParaRPr lang="en-US"/>
        </a:p>
      </dgm:t>
    </dgm:pt>
    <dgm:pt modelId="{279CD5EF-DD8D-45B8-BB9F-E68D1CBCBDAF}">
      <dgm:prSet/>
      <dgm:spPr/>
      <dgm:t>
        <a:bodyPr/>
        <a:lstStyle/>
        <a:p>
          <a:r>
            <a:rPr lang="en-US"/>
            <a:t>Configure AWS credentials</a:t>
          </a:r>
        </a:p>
      </dgm:t>
    </dgm:pt>
    <dgm:pt modelId="{24BA3806-DA06-4E0E-863D-EFC05DB4F19D}" type="parTrans" cxnId="{016A728C-980F-4C2C-B3B0-F08E4C1F0424}">
      <dgm:prSet/>
      <dgm:spPr/>
      <dgm:t>
        <a:bodyPr/>
        <a:lstStyle/>
        <a:p>
          <a:endParaRPr lang="en-US"/>
        </a:p>
      </dgm:t>
    </dgm:pt>
    <dgm:pt modelId="{BB3B48EB-1996-4407-8D93-4AB8E94062D2}" type="sibTrans" cxnId="{016A728C-980F-4C2C-B3B0-F08E4C1F0424}">
      <dgm:prSet/>
      <dgm:spPr/>
      <dgm:t>
        <a:bodyPr/>
        <a:lstStyle/>
        <a:p>
          <a:endParaRPr lang="en-US"/>
        </a:p>
      </dgm:t>
    </dgm:pt>
    <dgm:pt modelId="{F2569290-852B-4A57-8A38-4245A6CE4167}">
      <dgm:prSet/>
      <dgm:spPr/>
      <dgm:t>
        <a:bodyPr/>
        <a:lstStyle/>
        <a:p>
          <a:r>
            <a:rPr lang="en-US"/>
            <a:t>Build Assets</a:t>
          </a:r>
        </a:p>
      </dgm:t>
    </dgm:pt>
    <dgm:pt modelId="{3C6244C6-A20C-4D77-8A61-99BF6684056D}" type="parTrans" cxnId="{9A29F02F-1955-42C9-B4FA-1B88B30EA353}">
      <dgm:prSet/>
      <dgm:spPr/>
      <dgm:t>
        <a:bodyPr/>
        <a:lstStyle/>
        <a:p>
          <a:endParaRPr lang="en-US"/>
        </a:p>
      </dgm:t>
    </dgm:pt>
    <dgm:pt modelId="{39FD94FA-74F1-49D2-8D0E-1C6D5A7D6BD7}" type="sibTrans" cxnId="{9A29F02F-1955-42C9-B4FA-1B88B30EA353}">
      <dgm:prSet/>
      <dgm:spPr/>
      <dgm:t>
        <a:bodyPr/>
        <a:lstStyle/>
        <a:p>
          <a:endParaRPr lang="en-US"/>
        </a:p>
      </dgm:t>
    </dgm:pt>
    <dgm:pt modelId="{DD8CB802-5A31-4D66-AA5C-F7109F22D199}">
      <dgm:prSet/>
      <dgm:spPr/>
      <dgm:t>
        <a:bodyPr/>
        <a:lstStyle/>
        <a:p>
          <a:r>
            <a:rPr lang="en-US"/>
            <a:t>Layer</a:t>
          </a:r>
        </a:p>
      </dgm:t>
    </dgm:pt>
    <dgm:pt modelId="{2C57730C-8212-402C-941F-C224AC030AAE}" type="parTrans" cxnId="{592D88FD-0C40-47BD-A1B1-7D36D5A0CD7E}">
      <dgm:prSet/>
      <dgm:spPr/>
      <dgm:t>
        <a:bodyPr/>
        <a:lstStyle/>
        <a:p>
          <a:endParaRPr lang="en-US"/>
        </a:p>
      </dgm:t>
    </dgm:pt>
    <dgm:pt modelId="{C4997066-EB65-4CF4-BB67-2576A7179240}" type="sibTrans" cxnId="{592D88FD-0C40-47BD-A1B1-7D36D5A0CD7E}">
      <dgm:prSet/>
      <dgm:spPr/>
      <dgm:t>
        <a:bodyPr/>
        <a:lstStyle/>
        <a:p>
          <a:endParaRPr lang="en-US"/>
        </a:p>
      </dgm:t>
    </dgm:pt>
    <dgm:pt modelId="{4D45ED52-9E5D-4DCE-AF8B-269523C909DB}">
      <dgm:prSet/>
      <dgm:spPr/>
      <dgm:t>
        <a:bodyPr/>
        <a:lstStyle/>
        <a:p>
          <a:r>
            <a:rPr lang="en-US"/>
            <a:t>Lambda</a:t>
          </a:r>
        </a:p>
      </dgm:t>
    </dgm:pt>
    <dgm:pt modelId="{4A5F344C-33AC-41ED-AC71-FB31AB72D5E5}" type="parTrans" cxnId="{49C79EA6-16C9-497B-A372-DBFFDF68294F}">
      <dgm:prSet/>
      <dgm:spPr/>
      <dgm:t>
        <a:bodyPr/>
        <a:lstStyle/>
        <a:p>
          <a:endParaRPr lang="en-US"/>
        </a:p>
      </dgm:t>
    </dgm:pt>
    <dgm:pt modelId="{320FE396-C5C5-4AD6-8AC7-B20549145211}" type="sibTrans" cxnId="{49C79EA6-16C9-497B-A372-DBFFDF68294F}">
      <dgm:prSet/>
      <dgm:spPr/>
      <dgm:t>
        <a:bodyPr/>
        <a:lstStyle/>
        <a:p>
          <a:endParaRPr lang="en-US"/>
        </a:p>
      </dgm:t>
    </dgm:pt>
    <dgm:pt modelId="{C4F56567-7799-4E4B-AA06-2A06FF508A9A}">
      <dgm:prSet/>
      <dgm:spPr/>
      <dgm:t>
        <a:bodyPr/>
        <a:lstStyle/>
        <a:p>
          <a:pPr>
            <a:defRPr b="1"/>
          </a:pPr>
          <a:r>
            <a:rPr lang="en-US"/>
            <a:t>CDK Synth</a:t>
          </a:r>
        </a:p>
      </dgm:t>
    </dgm:pt>
    <dgm:pt modelId="{306477CE-A9C8-4437-BC5E-A9AF190F5DDE}" type="parTrans" cxnId="{F7100180-E7C5-43C1-B97F-1C21357BE2E4}">
      <dgm:prSet/>
      <dgm:spPr/>
      <dgm:t>
        <a:bodyPr/>
        <a:lstStyle/>
        <a:p>
          <a:endParaRPr lang="en-US"/>
        </a:p>
      </dgm:t>
    </dgm:pt>
    <dgm:pt modelId="{1C7EF933-5EAF-47A1-9438-5C698E73CB8C}" type="sibTrans" cxnId="{F7100180-E7C5-43C1-B97F-1C21357BE2E4}">
      <dgm:prSet/>
      <dgm:spPr/>
      <dgm:t>
        <a:bodyPr/>
        <a:lstStyle/>
        <a:p>
          <a:endParaRPr lang="en-US"/>
        </a:p>
      </dgm:t>
    </dgm:pt>
    <dgm:pt modelId="{F4328740-3759-4FD1-8C23-1B281623D2CC}">
      <dgm:prSet/>
      <dgm:spPr/>
      <dgm:t>
        <a:bodyPr/>
        <a:lstStyle/>
        <a:p>
          <a:pPr>
            <a:defRPr b="1"/>
          </a:pPr>
          <a:r>
            <a:rPr lang="en-US"/>
            <a:t>CDK Deploy</a:t>
          </a:r>
        </a:p>
      </dgm:t>
    </dgm:pt>
    <dgm:pt modelId="{F91C2AAE-8262-4B48-8337-D48C3553DB0E}" type="parTrans" cxnId="{29953409-4EBB-4553-BC39-BBBED0D39472}">
      <dgm:prSet/>
      <dgm:spPr/>
      <dgm:t>
        <a:bodyPr/>
        <a:lstStyle/>
        <a:p>
          <a:endParaRPr lang="en-US"/>
        </a:p>
      </dgm:t>
    </dgm:pt>
    <dgm:pt modelId="{E97E7B7D-EBA6-44F1-9159-E56C1F97B4C9}" type="sibTrans" cxnId="{29953409-4EBB-4553-BC39-BBBED0D39472}">
      <dgm:prSet/>
      <dgm:spPr/>
      <dgm:t>
        <a:bodyPr/>
        <a:lstStyle/>
        <a:p>
          <a:endParaRPr lang="en-US"/>
        </a:p>
      </dgm:t>
    </dgm:pt>
    <dgm:pt modelId="{309D3C81-936F-4588-A1AC-18218F71E128}" type="pres">
      <dgm:prSet presAssocID="{9C0C493D-36B9-481E-91A9-99008785883E}" presName="root" presStyleCnt="0">
        <dgm:presLayoutVars>
          <dgm:dir/>
          <dgm:resizeHandles val="exact"/>
        </dgm:presLayoutVars>
      </dgm:prSet>
      <dgm:spPr/>
    </dgm:pt>
    <dgm:pt modelId="{79D8C85F-F00B-4B8C-BE0A-605BD91FABDB}" type="pres">
      <dgm:prSet presAssocID="{28ACF676-61BA-4926-BE50-5031FF7A66FB}" presName="compNode" presStyleCnt="0"/>
      <dgm:spPr/>
    </dgm:pt>
    <dgm:pt modelId="{5F6E6D1F-48CE-4FB4-993B-2CEEEB5B80C4}" type="pres">
      <dgm:prSet presAssocID="{28ACF676-61BA-4926-BE50-5031FF7A6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527EB9-4EA6-4E3A-9A68-8E21DC444040}" type="pres">
      <dgm:prSet presAssocID="{28ACF676-61BA-4926-BE50-5031FF7A66FB}" presName="iconSpace" presStyleCnt="0"/>
      <dgm:spPr/>
    </dgm:pt>
    <dgm:pt modelId="{D1AA8E01-4E05-429A-9D29-1C8301A6FC1B}" type="pres">
      <dgm:prSet presAssocID="{28ACF676-61BA-4926-BE50-5031FF7A66FB}" presName="parTx" presStyleLbl="revTx" presStyleIdx="0" presStyleCnt="6">
        <dgm:presLayoutVars>
          <dgm:chMax val="0"/>
          <dgm:chPref val="0"/>
        </dgm:presLayoutVars>
      </dgm:prSet>
      <dgm:spPr/>
    </dgm:pt>
    <dgm:pt modelId="{68424F09-EAE6-45A2-BCBC-388123AEFDD9}" type="pres">
      <dgm:prSet presAssocID="{28ACF676-61BA-4926-BE50-5031FF7A66FB}" presName="txSpace" presStyleCnt="0"/>
      <dgm:spPr/>
    </dgm:pt>
    <dgm:pt modelId="{7F13FB55-69FE-48FC-BACB-66543FCF1F9A}" type="pres">
      <dgm:prSet presAssocID="{28ACF676-61BA-4926-BE50-5031FF7A66FB}" presName="desTx" presStyleLbl="revTx" presStyleIdx="1" presStyleCnt="6">
        <dgm:presLayoutVars/>
      </dgm:prSet>
      <dgm:spPr/>
    </dgm:pt>
    <dgm:pt modelId="{F9F7E084-6D3E-4DA5-AC7E-4F91D522BB95}" type="pres">
      <dgm:prSet presAssocID="{526BC761-CC4C-40DB-B444-0AA90BBB6B43}" presName="sibTrans" presStyleCnt="0"/>
      <dgm:spPr/>
    </dgm:pt>
    <dgm:pt modelId="{F26FA54A-77A2-4FC5-B1F1-2E5EEE73EA1D}" type="pres">
      <dgm:prSet presAssocID="{C4F56567-7799-4E4B-AA06-2A06FF508A9A}" presName="compNode" presStyleCnt="0"/>
      <dgm:spPr/>
    </dgm:pt>
    <dgm:pt modelId="{6A4A2586-08DE-4E6E-A863-EDBE5531A3F1}" type="pres">
      <dgm:prSet presAssocID="{C4F56567-7799-4E4B-AA06-2A06FF508A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3E3552-64F4-40BA-8077-3BF1044314C2}" type="pres">
      <dgm:prSet presAssocID="{C4F56567-7799-4E4B-AA06-2A06FF508A9A}" presName="iconSpace" presStyleCnt="0"/>
      <dgm:spPr/>
    </dgm:pt>
    <dgm:pt modelId="{FBD63EE7-8969-45D1-8CFB-824BDECB68E0}" type="pres">
      <dgm:prSet presAssocID="{C4F56567-7799-4E4B-AA06-2A06FF508A9A}" presName="parTx" presStyleLbl="revTx" presStyleIdx="2" presStyleCnt="6">
        <dgm:presLayoutVars>
          <dgm:chMax val="0"/>
          <dgm:chPref val="0"/>
        </dgm:presLayoutVars>
      </dgm:prSet>
      <dgm:spPr/>
    </dgm:pt>
    <dgm:pt modelId="{5BC6DB0C-FAFC-491C-A376-E151D67B87D1}" type="pres">
      <dgm:prSet presAssocID="{C4F56567-7799-4E4B-AA06-2A06FF508A9A}" presName="txSpace" presStyleCnt="0"/>
      <dgm:spPr/>
    </dgm:pt>
    <dgm:pt modelId="{3351801C-917E-4D6F-92CF-4A6965686A22}" type="pres">
      <dgm:prSet presAssocID="{C4F56567-7799-4E4B-AA06-2A06FF508A9A}" presName="desTx" presStyleLbl="revTx" presStyleIdx="3" presStyleCnt="6">
        <dgm:presLayoutVars/>
      </dgm:prSet>
      <dgm:spPr/>
    </dgm:pt>
    <dgm:pt modelId="{AC3074BF-49BF-4DF1-981B-83F64E66A7F2}" type="pres">
      <dgm:prSet presAssocID="{1C7EF933-5EAF-47A1-9438-5C698E73CB8C}" presName="sibTrans" presStyleCnt="0"/>
      <dgm:spPr/>
    </dgm:pt>
    <dgm:pt modelId="{233C3357-6BDF-44C1-BAC8-6FD25B391ADF}" type="pres">
      <dgm:prSet presAssocID="{F4328740-3759-4FD1-8C23-1B281623D2CC}" presName="compNode" presStyleCnt="0"/>
      <dgm:spPr/>
    </dgm:pt>
    <dgm:pt modelId="{D5F991A0-1DD0-493B-9472-7BD3D269B6D9}" type="pres">
      <dgm:prSet presAssocID="{F4328740-3759-4FD1-8C23-1B281623D2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138259D-1F1A-41F3-AE2A-027D199A93DA}" type="pres">
      <dgm:prSet presAssocID="{F4328740-3759-4FD1-8C23-1B281623D2CC}" presName="iconSpace" presStyleCnt="0"/>
      <dgm:spPr/>
    </dgm:pt>
    <dgm:pt modelId="{576C85CD-396E-4861-97AE-1235C38B6D59}" type="pres">
      <dgm:prSet presAssocID="{F4328740-3759-4FD1-8C23-1B281623D2CC}" presName="parTx" presStyleLbl="revTx" presStyleIdx="4" presStyleCnt="6">
        <dgm:presLayoutVars>
          <dgm:chMax val="0"/>
          <dgm:chPref val="0"/>
        </dgm:presLayoutVars>
      </dgm:prSet>
      <dgm:spPr/>
    </dgm:pt>
    <dgm:pt modelId="{0E43B8D0-485B-43EB-B6A1-819177AAE89D}" type="pres">
      <dgm:prSet presAssocID="{F4328740-3759-4FD1-8C23-1B281623D2CC}" presName="txSpace" presStyleCnt="0"/>
      <dgm:spPr/>
    </dgm:pt>
    <dgm:pt modelId="{53EFD427-734C-40B6-98F2-3A1095DEB621}" type="pres">
      <dgm:prSet presAssocID="{F4328740-3759-4FD1-8C23-1B281623D2CC}" presName="desTx" presStyleLbl="revTx" presStyleIdx="5" presStyleCnt="6">
        <dgm:presLayoutVars/>
      </dgm:prSet>
      <dgm:spPr/>
    </dgm:pt>
  </dgm:ptLst>
  <dgm:cxnLst>
    <dgm:cxn modelId="{29953409-4EBB-4553-BC39-BBBED0D39472}" srcId="{9C0C493D-36B9-481E-91A9-99008785883E}" destId="{F4328740-3759-4FD1-8C23-1B281623D2CC}" srcOrd="2" destOrd="0" parTransId="{F91C2AAE-8262-4B48-8337-D48C3553DB0E}" sibTransId="{E97E7B7D-EBA6-44F1-9159-E56C1F97B4C9}"/>
    <dgm:cxn modelId="{7DD5260E-A9FC-4EB1-9902-443248D967D6}" type="presOf" srcId="{9C0C493D-36B9-481E-91A9-99008785883E}" destId="{309D3C81-936F-4588-A1AC-18218F71E128}" srcOrd="0" destOrd="0" presId="urn:microsoft.com/office/officeart/2018/5/layout/CenteredIconLabelDescriptionList"/>
    <dgm:cxn modelId="{91AE7B27-D260-48EF-BF01-B1334C5C2EF8}" srcId="{28ACF676-61BA-4926-BE50-5031FF7A66FB}" destId="{618A051A-A657-4D53-9C86-A45B874137A1}" srcOrd="0" destOrd="0" parTransId="{C2C8D6C7-9EC6-4F35-8267-AF6354FB7E05}" sibTransId="{500C94A7-5AB5-4AA9-9863-16CF20F6DDDF}"/>
    <dgm:cxn modelId="{EF77FB2C-5FF8-4F0D-A8A7-BE883A1DB561}" type="presOf" srcId="{4D45ED52-9E5D-4DCE-AF8B-269523C909DB}" destId="{7F13FB55-69FE-48FC-BACB-66543FCF1F9A}" srcOrd="0" destOrd="5" presId="urn:microsoft.com/office/officeart/2018/5/layout/CenteredIconLabelDescriptionList"/>
    <dgm:cxn modelId="{9A29F02F-1955-42C9-B4FA-1B88B30EA353}" srcId="{28ACF676-61BA-4926-BE50-5031FF7A66FB}" destId="{F2569290-852B-4A57-8A38-4245A6CE4167}" srcOrd="3" destOrd="0" parTransId="{3C6244C6-A20C-4D77-8A61-99BF6684056D}" sibTransId="{39FD94FA-74F1-49D2-8D0E-1C6D5A7D6BD7}"/>
    <dgm:cxn modelId="{2A8E753F-545D-4587-AB05-7D99808299E7}" type="presOf" srcId="{F4328740-3759-4FD1-8C23-1B281623D2CC}" destId="{576C85CD-396E-4861-97AE-1235C38B6D59}" srcOrd="0" destOrd="0" presId="urn:microsoft.com/office/officeart/2018/5/layout/CenteredIconLabelDescriptionList"/>
    <dgm:cxn modelId="{2CB86942-E587-48D0-8735-1C9CD4DAA36B}" type="presOf" srcId="{DD8CB802-5A31-4D66-AA5C-F7109F22D199}" destId="{7F13FB55-69FE-48FC-BACB-66543FCF1F9A}" srcOrd="0" destOrd="4" presId="urn:microsoft.com/office/officeart/2018/5/layout/CenteredIconLabelDescriptionList"/>
    <dgm:cxn modelId="{5037AE47-3F66-4869-9F32-4561EAA59986}" type="presOf" srcId="{F2569290-852B-4A57-8A38-4245A6CE4167}" destId="{7F13FB55-69FE-48FC-BACB-66543FCF1F9A}" srcOrd="0" destOrd="3" presId="urn:microsoft.com/office/officeart/2018/5/layout/CenteredIconLabelDescriptionList"/>
    <dgm:cxn modelId="{DE60614A-9C38-4191-8AED-890697E2ED83}" type="presOf" srcId="{618A051A-A657-4D53-9C86-A45B874137A1}" destId="{7F13FB55-69FE-48FC-BACB-66543FCF1F9A}" srcOrd="0" destOrd="0" presId="urn:microsoft.com/office/officeart/2018/5/layout/CenteredIconLabelDescriptionList"/>
    <dgm:cxn modelId="{E2664955-1E04-46AC-8473-6C2535E84FAA}" srcId="{9C0C493D-36B9-481E-91A9-99008785883E}" destId="{28ACF676-61BA-4926-BE50-5031FF7A66FB}" srcOrd="0" destOrd="0" parTransId="{214E3A25-25A7-4D82-A862-0EF3EE9DA7F6}" sibTransId="{526BC761-CC4C-40DB-B444-0AA90BBB6B43}"/>
    <dgm:cxn modelId="{6E71046E-6BB0-426E-A6B4-650CA212B87E}" type="presOf" srcId="{279CD5EF-DD8D-45B8-BB9F-E68D1CBCBDAF}" destId="{7F13FB55-69FE-48FC-BACB-66543FCF1F9A}" srcOrd="0" destOrd="2" presId="urn:microsoft.com/office/officeart/2018/5/layout/CenteredIconLabelDescriptionList"/>
    <dgm:cxn modelId="{4A63416E-E405-4B13-8885-9AF2363E2D70}" type="presOf" srcId="{2BDBC82E-18FB-439B-938C-F2D6AB363663}" destId="{7F13FB55-69FE-48FC-BACB-66543FCF1F9A}" srcOrd="0" destOrd="1" presId="urn:microsoft.com/office/officeart/2018/5/layout/CenteredIconLabelDescriptionList"/>
    <dgm:cxn modelId="{F7100180-E7C5-43C1-B97F-1C21357BE2E4}" srcId="{9C0C493D-36B9-481E-91A9-99008785883E}" destId="{C4F56567-7799-4E4B-AA06-2A06FF508A9A}" srcOrd="1" destOrd="0" parTransId="{306477CE-A9C8-4437-BC5E-A9AF190F5DDE}" sibTransId="{1C7EF933-5EAF-47A1-9438-5C698E73CB8C}"/>
    <dgm:cxn modelId="{016A728C-980F-4C2C-B3B0-F08E4C1F0424}" srcId="{28ACF676-61BA-4926-BE50-5031FF7A66FB}" destId="{279CD5EF-DD8D-45B8-BB9F-E68D1CBCBDAF}" srcOrd="2" destOrd="0" parTransId="{24BA3806-DA06-4E0E-863D-EFC05DB4F19D}" sibTransId="{BB3B48EB-1996-4407-8D93-4AB8E94062D2}"/>
    <dgm:cxn modelId="{49C79EA6-16C9-497B-A372-DBFFDF68294F}" srcId="{F2569290-852B-4A57-8A38-4245A6CE4167}" destId="{4D45ED52-9E5D-4DCE-AF8B-269523C909DB}" srcOrd="1" destOrd="0" parTransId="{4A5F344C-33AC-41ED-AC71-FB31AB72D5E5}" sibTransId="{320FE396-C5C5-4AD6-8AC7-B20549145211}"/>
    <dgm:cxn modelId="{866496A9-83D8-4ECF-9819-8EC3FDC8D3EA}" type="presOf" srcId="{C4F56567-7799-4E4B-AA06-2A06FF508A9A}" destId="{FBD63EE7-8969-45D1-8CFB-824BDECB68E0}" srcOrd="0" destOrd="0" presId="urn:microsoft.com/office/officeart/2018/5/layout/CenteredIconLabelDescriptionList"/>
    <dgm:cxn modelId="{C250ABC3-F755-42C5-9DDF-1C5B09666E94}" type="presOf" srcId="{28ACF676-61BA-4926-BE50-5031FF7A66FB}" destId="{D1AA8E01-4E05-429A-9D29-1C8301A6FC1B}" srcOrd="0" destOrd="0" presId="urn:microsoft.com/office/officeart/2018/5/layout/CenteredIconLabelDescriptionList"/>
    <dgm:cxn modelId="{64326CC6-46F8-4612-AFE4-D2CB4F353E1F}" srcId="{28ACF676-61BA-4926-BE50-5031FF7A66FB}" destId="{2BDBC82E-18FB-439B-938C-F2D6AB363663}" srcOrd="1" destOrd="0" parTransId="{387F4548-5BBB-4029-A7AA-E6D36C094251}" sibTransId="{E72EAA17-2F24-44E1-9ECF-E335FF966419}"/>
    <dgm:cxn modelId="{592D88FD-0C40-47BD-A1B1-7D36D5A0CD7E}" srcId="{F2569290-852B-4A57-8A38-4245A6CE4167}" destId="{DD8CB802-5A31-4D66-AA5C-F7109F22D199}" srcOrd="0" destOrd="0" parTransId="{2C57730C-8212-402C-941F-C224AC030AAE}" sibTransId="{C4997066-EB65-4CF4-BB67-2576A7179240}"/>
    <dgm:cxn modelId="{2781BA5E-8B3B-4744-A99D-420D656C4879}" type="presParOf" srcId="{309D3C81-936F-4588-A1AC-18218F71E128}" destId="{79D8C85F-F00B-4B8C-BE0A-605BD91FABDB}" srcOrd="0" destOrd="0" presId="urn:microsoft.com/office/officeart/2018/5/layout/CenteredIconLabelDescriptionList"/>
    <dgm:cxn modelId="{C010461B-FADD-4C7A-9507-9282DBE36B8C}" type="presParOf" srcId="{79D8C85F-F00B-4B8C-BE0A-605BD91FABDB}" destId="{5F6E6D1F-48CE-4FB4-993B-2CEEEB5B80C4}" srcOrd="0" destOrd="0" presId="urn:microsoft.com/office/officeart/2018/5/layout/CenteredIconLabelDescriptionList"/>
    <dgm:cxn modelId="{282A9579-5D18-4F7E-B808-52F7C3349CCD}" type="presParOf" srcId="{79D8C85F-F00B-4B8C-BE0A-605BD91FABDB}" destId="{D7527EB9-4EA6-4E3A-9A68-8E21DC444040}" srcOrd="1" destOrd="0" presId="urn:microsoft.com/office/officeart/2018/5/layout/CenteredIconLabelDescriptionList"/>
    <dgm:cxn modelId="{5354B1CF-D2ED-4FCD-B205-8F2C3CA965E6}" type="presParOf" srcId="{79D8C85F-F00B-4B8C-BE0A-605BD91FABDB}" destId="{D1AA8E01-4E05-429A-9D29-1C8301A6FC1B}" srcOrd="2" destOrd="0" presId="urn:microsoft.com/office/officeart/2018/5/layout/CenteredIconLabelDescriptionList"/>
    <dgm:cxn modelId="{7A22C4A4-2D74-417D-88D9-EF37BEE12DD5}" type="presParOf" srcId="{79D8C85F-F00B-4B8C-BE0A-605BD91FABDB}" destId="{68424F09-EAE6-45A2-BCBC-388123AEFDD9}" srcOrd="3" destOrd="0" presId="urn:microsoft.com/office/officeart/2018/5/layout/CenteredIconLabelDescriptionList"/>
    <dgm:cxn modelId="{8938D203-3D31-4AC1-BE9E-C2935319EA9A}" type="presParOf" srcId="{79D8C85F-F00B-4B8C-BE0A-605BD91FABDB}" destId="{7F13FB55-69FE-48FC-BACB-66543FCF1F9A}" srcOrd="4" destOrd="0" presId="urn:microsoft.com/office/officeart/2018/5/layout/CenteredIconLabelDescriptionList"/>
    <dgm:cxn modelId="{03052EE2-2C57-4A29-8332-7D342D447C6A}" type="presParOf" srcId="{309D3C81-936F-4588-A1AC-18218F71E128}" destId="{F9F7E084-6D3E-4DA5-AC7E-4F91D522BB95}" srcOrd="1" destOrd="0" presId="urn:microsoft.com/office/officeart/2018/5/layout/CenteredIconLabelDescriptionList"/>
    <dgm:cxn modelId="{3413244B-74A1-40CC-8C7E-5421EF8218EF}" type="presParOf" srcId="{309D3C81-936F-4588-A1AC-18218F71E128}" destId="{F26FA54A-77A2-4FC5-B1F1-2E5EEE73EA1D}" srcOrd="2" destOrd="0" presId="urn:microsoft.com/office/officeart/2018/5/layout/CenteredIconLabelDescriptionList"/>
    <dgm:cxn modelId="{2E960674-3852-4DB6-A13B-A1E332C44C09}" type="presParOf" srcId="{F26FA54A-77A2-4FC5-B1F1-2E5EEE73EA1D}" destId="{6A4A2586-08DE-4E6E-A863-EDBE5531A3F1}" srcOrd="0" destOrd="0" presId="urn:microsoft.com/office/officeart/2018/5/layout/CenteredIconLabelDescriptionList"/>
    <dgm:cxn modelId="{65BCDD28-9986-49DE-A652-CBFB70867642}" type="presParOf" srcId="{F26FA54A-77A2-4FC5-B1F1-2E5EEE73EA1D}" destId="{B63E3552-64F4-40BA-8077-3BF1044314C2}" srcOrd="1" destOrd="0" presId="urn:microsoft.com/office/officeart/2018/5/layout/CenteredIconLabelDescriptionList"/>
    <dgm:cxn modelId="{4EA17B64-15DC-4345-B998-DCDC88799798}" type="presParOf" srcId="{F26FA54A-77A2-4FC5-B1F1-2E5EEE73EA1D}" destId="{FBD63EE7-8969-45D1-8CFB-824BDECB68E0}" srcOrd="2" destOrd="0" presId="urn:microsoft.com/office/officeart/2018/5/layout/CenteredIconLabelDescriptionList"/>
    <dgm:cxn modelId="{09A5BA35-7A57-4002-8404-9FB7ABF00A2C}" type="presParOf" srcId="{F26FA54A-77A2-4FC5-B1F1-2E5EEE73EA1D}" destId="{5BC6DB0C-FAFC-491C-A376-E151D67B87D1}" srcOrd="3" destOrd="0" presId="urn:microsoft.com/office/officeart/2018/5/layout/CenteredIconLabelDescriptionList"/>
    <dgm:cxn modelId="{2EB46887-DC81-4DD7-8021-DA89D182EC38}" type="presParOf" srcId="{F26FA54A-77A2-4FC5-B1F1-2E5EEE73EA1D}" destId="{3351801C-917E-4D6F-92CF-4A6965686A22}" srcOrd="4" destOrd="0" presId="urn:microsoft.com/office/officeart/2018/5/layout/CenteredIconLabelDescriptionList"/>
    <dgm:cxn modelId="{5FDDB916-B96C-4872-BC58-AF6202F12FD3}" type="presParOf" srcId="{309D3C81-936F-4588-A1AC-18218F71E128}" destId="{AC3074BF-49BF-4DF1-981B-83F64E66A7F2}" srcOrd="3" destOrd="0" presId="urn:microsoft.com/office/officeart/2018/5/layout/CenteredIconLabelDescriptionList"/>
    <dgm:cxn modelId="{3DD7B029-1136-445E-9E21-A1D49F65FAAD}" type="presParOf" srcId="{309D3C81-936F-4588-A1AC-18218F71E128}" destId="{233C3357-6BDF-44C1-BAC8-6FD25B391ADF}" srcOrd="4" destOrd="0" presId="urn:microsoft.com/office/officeart/2018/5/layout/CenteredIconLabelDescriptionList"/>
    <dgm:cxn modelId="{DF3B461C-75F4-4F52-B8E5-DF4F93100D9A}" type="presParOf" srcId="{233C3357-6BDF-44C1-BAC8-6FD25B391ADF}" destId="{D5F991A0-1DD0-493B-9472-7BD3D269B6D9}" srcOrd="0" destOrd="0" presId="urn:microsoft.com/office/officeart/2018/5/layout/CenteredIconLabelDescriptionList"/>
    <dgm:cxn modelId="{4EE7162F-3BAC-41FA-B58C-EC176473BAE4}" type="presParOf" srcId="{233C3357-6BDF-44C1-BAC8-6FD25B391ADF}" destId="{4138259D-1F1A-41F3-AE2A-027D199A93DA}" srcOrd="1" destOrd="0" presId="urn:microsoft.com/office/officeart/2018/5/layout/CenteredIconLabelDescriptionList"/>
    <dgm:cxn modelId="{5295E7D5-A666-4484-AA43-7C22513F7919}" type="presParOf" srcId="{233C3357-6BDF-44C1-BAC8-6FD25B391ADF}" destId="{576C85CD-396E-4861-97AE-1235C38B6D59}" srcOrd="2" destOrd="0" presId="urn:microsoft.com/office/officeart/2018/5/layout/CenteredIconLabelDescriptionList"/>
    <dgm:cxn modelId="{7E88DC29-E085-43DB-BB67-500D8ABC042C}" type="presParOf" srcId="{233C3357-6BDF-44C1-BAC8-6FD25B391ADF}" destId="{0E43B8D0-485B-43EB-B6A1-819177AAE89D}" srcOrd="3" destOrd="0" presId="urn:microsoft.com/office/officeart/2018/5/layout/CenteredIconLabelDescriptionList"/>
    <dgm:cxn modelId="{1F9B2961-9526-4CD0-AE1A-5F7F5158EE50}" type="presParOf" srcId="{233C3357-6BDF-44C1-BAC8-6FD25B391ADF}" destId="{53EFD427-734C-40B6-98F2-3A1095DEB62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49BD37F5-1876-4E1E-B982-44977EA4B515}">
      <dgm:prSet/>
      <dgm:spPr/>
      <dgm:t>
        <a:bodyPr/>
        <a:lstStyle/>
        <a:p>
          <a:r>
            <a:rPr lang="en-US" dirty="0"/>
            <a:t>Configured Per Repo</a:t>
          </a:r>
        </a:p>
      </dgm:t>
    </dgm:pt>
    <dgm:pt modelId="{DA4B65E3-24F5-4888-A53F-5BE704B1532D}" type="parTrans" cxnId="{4AB2E37B-B4D6-431E-8E6B-AA36AD457FCB}">
      <dgm:prSet/>
      <dgm:spPr/>
      <dgm:t>
        <a:bodyPr/>
        <a:lstStyle/>
        <a:p>
          <a:endParaRPr lang="en-US"/>
        </a:p>
      </dgm:t>
    </dgm:pt>
    <dgm:pt modelId="{4EF53D21-1451-450A-BC50-2123D4D58196}" type="sibTrans" cxnId="{4AB2E37B-B4D6-431E-8E6B-AA36AD457FCB}">
      <dgm:prSet/>
      <dgm:spPr/>
      <dgm:t>
        <a:bodyPr/>
        <a:lstStyle/>
        <a:p>
          <a:endParaRPr lang="en-US"/>
        </a:p>
      </dgm:t>
    </dgm:pt>
    <dgm:pt modelId="{0BF1E2EC-C42F-4504-AAB8-89D9CA201FA3}">
      <dgm:prSet/>
      <dgm:spPr/>
      <dgm:t>
        <a:bodyPr/>
        <a:lstStyle/>
        <a:p>
          <a:r>
            <a:rPr lang="en-US" dirty="0"/>
            <a:t>Event Triggers</a:t>
          </a:r>
        </a:p>
      </dgm:t>
    </dgm:pt>
    <dgm:pt modelId="{CFF8F721-F502-4743-AD50-D49208513210}" type="parTrans" cxnId="{E6B44B22-1768-4568-AC29-0F388454380B}">
      <dgm:prSet/>
      <dgm:spPr/>
      <dgm:t>
        <a:bodyPr/>
        <a:lstStyle/>
        <a:p>
          <a:endParaRPr lang="en-US"/>
        </a:p>
      </dgm:t>
    </dgm:pt>
    <dgm:pt modelId="{24D9FBF3-2487-4307-B802-8B2269588C67}" type="sibTrans" cxnId="{E6B44B22-1768-4568-AC29-0F388454380B}">
      <dgm:prSet/>
      <dgm:spPr/>
      <dgm:t>
        <a:bodyPr/>
        <a:lstStyle/>
        <a:p>
          <a:endParaRPr lang="en-US"/>
        </a:p>
      </dgm:t>
    </dgm:pt>
    <dgm:pt modelId="{7880ECF3-94E6-45BA-B4EA-02AADCD3AD1D}">
      <dgm:prSet/>
      <dgm:spPr/>
      <dgm:t>
        <a:bodyPr/>
        <a:lstStyle/>
        <a:p>
          <a:r>
            <a:rPr lang="en-US" dirty="0"/>
            <a:t>Enabled for </a:t>
          </a:r>
          <a:r>
            <a:rPr lang="en-US" dirty="0" err="1"/>
            <a:t>PrBot</a:t>
          </a:r>
          <a:endParaRPr lang="en-US" dirty="0"/>
        </a:p>
      </dgm:t>
    </dgm:pt>
    <dgm:pt modelId="{9AED1CC6-223F-4155-98C2-C9E7EBFD9B0E}" type="parTrans" cxnId="{CADE3271-E6A1-4DB8-A508-472BD9403B11}">
      <dgm:prSet/>
      <dgm:spPr/>
      <dgm:t>
        <a:bodyPr/>
        <a:lstStyle/>
        <a:p>
          <a:endParaRPr lang="en-US"/>
        </a:p>
      </dgm:t>
    </dgm:pt>
    <dgm:pt modelId="{62319997-393B-48B2-8AE2-2DB7DDF63D31}" type="sibTrans" cxnId="{CADE3271-E6A1-4DB8-A508-472BD9403B11}">
      <dgm:prSet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  <dgm:pt modelId="{ADD5F1BE-2403-4D13-B100-A2CFB5838B21}" type="pres">
      <dgm:prSet presAssocID="{49BD37F5-1876-4E1E-B982-44977EA4B515}" presName="compNode" presStyleCnt="0"/>
      <dgm:spPr/>
    </dgm:pt>
    <dgm:pt modelId="{1DBB5D29-C276-4FE6-84E3-30B2A9E975E8}" type="pres">
      <dgm:prSet presAssocID="{49BD37F5-1876-4E1E-B982-44977EA4B515}" presName="iconBgRect" presStyleLbl="bgShp" presStyleIdx="0" presStyleCnt="3"/>
      <dgm:spPr/>
    </dgm:pt>
    <dgm:pt modelId="{C7CEF5D5-DB80-4AA6-9E8E-630A42754BC8}" type="pres">
      <dgm:prSet presAssocID="{49BD37F5-1876-4E1E-B982-44977EA4B5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0102EAF-65D4-47E4-8EAD-4877F5945665}" type="pres">
      <dgm:prSet presAssocID="{49BD37F5-1876-4E1E-B982-44977EA4B515}" presName="spaceRect" presStyleCnt="0"/>
      <dgm:spPr/>
    </dgm:pt>
    <dgm:pt modelId="{182979F4-59EE-4611-BFB7-710CBD66EEB2}" type="pres">
      <dgm:prSet presAssocID="{49BD37F5-1876-4E1E-B982-44977EA4B515}" presName="textRect" presStyleLbl="revTx" presStyleIdx="0" presStyleCnt="3">
        <dgm:presLayoutVars>
          <dgm:chMax val="1"/>
          <dgm:chPref val="1"/>
        </dgm:presLayoutVars>
      </dgm:prSet>
      <dgm:spPr/>
    </dgm:pt>
    <dgm:pt modelId="{F0121467-BB9C-4EB8-9F6E-9ECCEF0A6098}" type="pres">
      <dgm:prSet presAssocID="{4EF53D21-1451-450A-BC50-2123D4D58196}" presName="sibTrans" presStyleLbl="sibTrans2D1" presStyleIdx="0" presStyleCnt="0"/>
      <dgm:spPr/>
    </dgm:pt>
    <dgm:pt modelId="{EBFE5DA1-9D24-4B3E-A959-0A4452E06809}" type="pres">
      <dgm:prSet presAssocID="{0BF1E2EC-C42F-4504-AAB8-89D9CA201FA3}" presName="compNode" presStyleCnt="0"/>
      <dgm:spPr/>
    </dgm:pt>
    <dgm:pt modelId="{3EFA7AE4-6422-4C0B-A87F-C62238A07B43}" type="pres">
      <dgm:prSet presAssocID="{0BF1E2EC-C42F-4504-AAB8-89D9CA201FA3}" presName="iconBgRect" presStyleLbl="bgShp" presStyleIdx="1" presStyleCnt="3"/>
      <dgm:spPr/>
    </dgm:pt>
    <dgm:pt modelId="{EF329568-617B-4675-B75E-C22DE1C9572B}" type="pres">
      <dgm:prSet presAssocID="{0BF1E2EC-C42F-4504-AAB8-89D9CA201F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31C4B618-149B-42E0-956A-18B2D47B4E1E}" type="pres">
      <dgm:prSet presAssocID="{0BF1E2EC-C42F-4504-AAB8-89D9CA201FA3}" presName="spaceRect" presStyleCnt="0"/>
      <dgm:spPr/>
    </dgm:pt>
    <dgm:pt modelId="{DFAC0267-57A4-44FB-AF18-785D31233AAE}" type="pres">
      <dgm:prSet presAssocID="{0BF1E2EC-C42F-4504-AAB8-89D9CA201FA3}" presName="textRect" presStyleLbl="revTx" presStyleIdx="1" presStyleCnt="3">
        <dgm:presLayoutVars>
          <dgm:chMax val="1"/>
          <dgm:chPref val="1"/>
        </dgm:presLayoutVars>
      </dgm:prSet>
      <dgm:spPr/>
    </dgm:pt>
    <dgm:pt modelId="{79722DA9-B9BD-43B4-ABEA-484EFD28F102}" type="pres">
      <dgm:prSet presAssocID="{24D9FBF3-2487-4307-B802-8B2269588C67}" presName="sibTrans" presStyleLbl="sibTrans2D1" presStyleIdx="0" presStyleCnt="0"/>
      <dgm:spPr/>
    </dgm:pt>
    <dgm:pt modelId="{9776E369-B448-470B-BC2A-0DD12250584E}" type="pres">
      <dgm:prSet presAssocID="{7880ECF3-94E6-45BA-B4EA-02AADCD3AD1D}" presName="compNode" presStyleCnt="0"/>
      <dgm:spPr/>
    </dgm:pt>
    <dgm:pt modelId="{9E7E2908-8E5E-415A-98B3-33761B961651}" type="pres">
      <dgm:prSet presAssocID="{7880ECF3-94E6-45BA-B4EA-02AADCD3AD1D}" presName="iconBgRect" presStyleLbl="bgShp" presStyleIdx="2" presStyleCnt="3"/>
      <dgm:spPr/>
    </dgm:pt>
    <dgm:pt modelId="{B66391FA-E402-4BC3-B946-5C8E94803F06}" type="pres">
      <dgm:prSet presAssocID="{7880ECF3-94E6-45BA-B4EA-02AADCD3AD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EEF300C-36F2-423B-B3CC-F2F40349AE84}" type="pres">
      <dgm:prSet presAssocID="{7880ECF3-94E6-45BA-B4EA-02AADCD3AD1D}" presName="spaceRect" presStyleCnt="0"/>
      <dgm:spPr/>
    </dgm:pt>
    <dgm:pt modelId="{CB9554B8-5DE8-4F60-81F1-003BAE667523}" type="pres">
      <dgm:prSet presAssocID="{7880ECF3-94E6-45BA-B4EA-02AADCD3AD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E6B44B22-1768-4568-AC29-0F388454380B}" srcId="{BE0B0DDF-7D2C-4528-88CC-5B38333B487E}" destId="{0BF1E2EC-C42F-4504-AAB8-89D9CA201FA3}" srcOrd="1" destOrd="0" parTransId="{CFF8F721-F502-4743-AD50-D49208513210}" sibTransId="{24D9FBF3-2487-4307-B802-8B2269588C67}"/>
    <dgm:cxn modelId="{8ED7A32B-6AE0-47E7-91D6-35DFDAB2BA9E}" type="presOf" srcId="{49BD37F5-1876-4E1E-B982-44977EA4B515}" destId="{182979F4-59EE-4611-BFB7-710CBD66EEB2}" srcOrd="0" destOrd="0" presId="urn:microsoft.com/office/officeart/2018/2/layout/IconCircleList"/>
    <dgm:cxn modelId="{7C2F3E62-32C3-4CEF-B7BA-04D7F935AB7C}" type="presOf" srcId="{7880ECF3-94E6-45BA-B4EA-02AADCD3AD1D}" destId="{CB9554B8-5DE8-4F60-81F1-003BAE667523}" srcOrd="0" destOrd="0" presId="urn:microsoft.com/office/officeart/2018/2/layout/IconCircleList"/>
    <dgm:cxn modelId="{CADE3271-E6A1-4DB8-A508-472BD9403B11}" srcId="{BE0B0DDF-7D2C-4528-88CC-5B38333B487E}" destId="{7880ECF3-94E6-45BA-B4EA-02AADCD3AD1D}" srcOrd="2" destOrd="0" parTransId="{9AED1CC6-223F-4155-98C2-C9E7EBFD9B0E}" sibTransId="{62319997-393B-48B2-8AE2-2DB7DDF63D31}"/>
    <dgm:cxn modelId="{4AB2E37B-B4D6-431E-8E6B-AA36AD457FCB}" srcId="{BE0B0DDF-7D2C-4528-88CC-5B38333B487E}" destId="{49BD37F5-1876-4E1E-B982-44977EA4B515}" srcOrd="0" destOrd="0" parTransId="{DA4B65E3-24F5-4888-A53F-5BE704B1532D}" sibTransId="{4EF53D21-1451-450A-BC50-2123D4D58196}"/>
    <dgm:cxn modelId="{BD4DE6A4-23D9-4BB6-A2B9-A2FCCE0E5F21}" type="presOf" srcId="{24D9FBF3-2487-4307-B802-8B2269588C67}" destId="{79722DA9-B9BD-43B4-ABEA-484EFD28F102}" srcOrd="0" destOrd="0" presId="urn:microsoft.com/office/officeart/2018/2/layout/IconCircleList"/>
    <dgm:cxn modelId="{68C507A7-A486-4FC5-A8D9-30B534BC2D97}" type="presOf" srcId="{0BF1E2EC-C42F-4504-AAB8-89D9CA201FA3}" destId="{DFAC0267-57A4-44FB-AF18-785D31233AAE}" srcOrd="0" destOrd="0" presId="urn:microsoft.com/office/officeart/2018/2/layout/IconCircleList"/>
    <dgm:cxn modelId="{090FF9AB-6679-40DE-B024-4ECCCA05187F}" type="presOf" srcId="{4EF53D21-1451-450A-BC50-2123D4D58196}" destId="{F0121467-BB9C-4EB8-9F6E-9ECCEF0A6098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  <dgm:cxn modelId="{8DC07C49-5136-4457-B03D-5699DF94FB16}" type="presParOf" srcId="{3BC1211F-8D74-4566-AFCE-3C69A6998DC4}" destId="{ADD5F1BE-2403-4D13-B100-A2CFB5838B21}" srcOrd="0" destOrd="0" presId="urn:microsoft.com/office/officeart/2018/2/layout/IconCircleList"/>
    <dgm:cxn modelId="{EF45096A-6E81-4EC4-B917-9627B452B362}" type="presParOf" srcId="{ADD5F1BE-2403-4D13-B100-A2CFB5838B21}" destId="{1DBB5D29-C276-4FE6-84E3-30B2A9E975E8}" srcOrd="0" destOrd="0" presId="urn:microsoft.com/office/officeart/2018/2/layout/IconCircleList"/>
    <dgm:cxn modelId="{928B518A-978D-49C3-A4EB-43382731A072}" type="presParOf" srcId="{ADD5F1BE-2403-4D13-B100-A2CFB5838B21}" destId="{C7CEF5D5-DB80-4AA6-9E8E-630A42754BC8}" srcOrd="1" destOrd="0" presId="urn:microsoft.com/office/officeart/2018/2/layout/IconCircleList"/>
    <dgm:cxn modelId="{699EBD04-67DB-4814-8282-1CC43BB85486}" type="presParOf" srcId="{ADD5F1BE-2403-4D13-B100-A2CFB5838B21}" destId="{40102EAF-65D4-47E4-8EAD-4877F5945665}" srcOrd="2" destOrd="0" presId="urn:microsoft.com/office/officeart/2018/2/layout/IconCircleList"/>
    <dgm:cxn modelId="{B737A53E-E5FC-415C-806A-7E4C4E2B02EE}" type="presParOf" srcId="{ADD5F1BE-2403-4D13-B100-A2CFB5838B21}" destId="{182979F4-59EE-4611-BFB7-710CBD66EEB2}" srcOrd="3" destOrd="0" presId="urn:microsoft.com/office/officeart/2018/2/layout/IconCircleList"/>
    <dgm:cxn modelId="{0FE5AE65-F915-4552-9E17-29EE20570C30}" type="presParOf" srcId="{3BC1211F-8D74-4566-AFCE-3C69A6998DC4}" destId="{F0121467-BB9C-4EB8-9F6E-9ECCEF0A6098}" srcOrd="1" destOrd="0" presId="urn:microsoft.com/office/officeart/2018/2/layout/IconCircleList"/>
    <dgm:cxn modelId="{F6BBCEC4-F860-4725-BA4D-E9111323886B}" type="presParOf" srcId="{3BC1211F-8D74-4566-AFCE-3C69A6998DC4}" destId="{EBFE5DA1-9D24-4B3E-A959-0A4452E06809}" srcOrd="2" destOrd="0" presId="urn:microsoft.com/office/officeart/2018/2/layout/IconCircleList"/>
    <dgm:cxn modelId="{ED1640DB-BC9D-4080-AE16-F0EE6B586438}" type="presParOf" srcId="{EBFE5DA1-9D24-4B3E-A959-0A4452E06809}" destId="{3EFA7AE4-6422-4C0B-A87F-C62238A07B43}" srcOrd="0" destOrd="0" presId="urn:microsoft.com/office/officeart/2018/2/layout/IconCircleList"/>
    <dgm:cxn modelId="{1AED428C-F7CA-415E-8B52-ECD9CC766DAE}" type="presParOf" srcId="{EBFE5DA1-9D24-4B3E-A959-0A4452E06809}" destId="{EF329568-617B-4675-B75E-C22DE1C9572B}" srcOrd="1" destOrd="0" presId="urn:microsoft.com/office/officeart/2018/2/layout/IconCircleList"/>
    <dgm:cxn modelId="{7014C822-21E9-4B9E-902B-4784AA3B1002}" type="presParOf" srcId="{EBFE5DA1-9D24-4B3E-A959-0A4452E06809}" destId="{31C4B618-149B-42E0-956A-18B2D47B4E1E}" srcOrd="2" destOrd="0" presId="urn:microsoft.com/office/officeart/2018/2/layout/IconCircleList"/>
    <dgm:cxn modelId="{3F5DE194-BA59-43F4-A21A-60942A111236}" type="presParOf" srcId="{EBFE5DA1-9D24-4B3E-A959-0A4452E06809}" destId="{DFAC0267-57A4-44FB-AF18-785D31233AAE}" srcOrd="3" destOrd="0" presId="urn:microsoft.com/office/officeart/2018/2/layout/IconCircleList"/>
    <dgm:cxn modelId="{4B4A3ECF-DCA3-436A-AE87-34FCE482E4EB}" type="presParOf" srcId="{3BC1211F-8D74-4566-AFCE-3C69A6998DC4}" destId="{79722DA9-B9BD-43B4-ABEA-484EFD28F102}" srcOrd="3" destOrd="0" presId="urn:microsoft.com/office/officeart/2018/2/layout/IconCircleList"/>
    <dgm:cxn modelId="{7E7C0CE5-7B88-4869-B530-3EC085DD23C8}" type="presParOf" srcId="{3BC1211F-8D74-4566-AFCE-3C69A6998DC4}" destId="{9776E369-B448-470B-BC2A-0DD12250584E}" srcOrd="4" destOrd="0" presId="urn:microsoft.com/office/officeart/2018/2/layout/IconCircleList"/>
    <dgm:cxn modelId="{8B0F1E9C-0450-41ED-847C-FD92523E83F1}" type="presParOf" srcId="{9776E369-B448-470B-BC2A-0DD12250584E}" destId="{9E7E2908-8E5E-415A-98B3-33761B961651}" srcOrd="0" destOrd="0" presId="urn:microsoft.com/office/officeart/2018/2/layout/IconCircleList"/>
    <dgm:cxn modelId="{CCA9B395-4AB9-4221-9E8B-5514F2EF0E4F}" type="presParOf" srcId="{9776E369-B448-470B-BC2A-0DD12250584E}" destId="{B66391FA-E402-4BC3-B946-5C8E94803F06}" srcOrd="1" destOrd="0" presId="urn:microsoft.com/office/officeart/2018/2/layout/IconCircleList"/>
    <dgm:cxn modelId="{2CAD96FE-14E6-4E82-AE94-7A2A3C13AA1E}" type="presParOf" srcId="{9776E369-B448-470B-BC2A-0DD12250584E}" destId="{BEEF300C-36F2-423B-B3CC-F2F40349AE84}" srcOrd="2" destOrd="0" presId="urn:microsoft.com/office/officeart/2018/2/layout/IconCircleList"/>
    <dgm:cxn modelId="{B1D4A6A8-7F22-41DC-8B01-094361C0C27E}" type="presParOf" srcId="{9776E369-B448-470B-BC2A-0DD12250584E}" destId="{CB9554B8-5DE8-4F60-81F1-003BAE6675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B0DDF-7D2C-4528-88CC-5B38333B48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ACF014DF-15DB-44F4-AABE-EC90D9E89872}" type="pres">
      <dgm:prSet presAssocID="{BE0B0DDF-7D2C-4528-88CC-5B38333B487E}" presName="root" presStyleCnt="0">
        <dgm:presLayoutVars>
          <dgm:dir/>
          <dgm:resizeHandles val="exact"/>
        </dgm:presLayoutVars>
      </dgm:prSet>
      <dgm:spPr/>
    </dgm:pt>
    <dgm:pt modelId="{3BC1211F-8D74-4566-AFCE-3C69A6998DC4}" type="pres">
      <dgm:prSet presAssocID="{BE0B0DDF-7D2C-4528-88CC-5B38333B487E}" presName="container" presStyleCnt="0">
        <dgm:presLayoutVars>
          <dgm:dir/>
          <dgm:resizeHandles val="exact"/>
        </dgm:presLayoutVars>
      </dgm:prSet>
      <dgm:spPr/>
    </dgm:pt>
  </dgm:ptLst>
  <dgm:cxnLst>
    <dgm:cxn modelId="{8F0FD220-54F2-494C-BA37-3859A6D80EC1}" type="presOf" srcId="{BE0B0DDF-7D2C-4528-88CC-5B38333B487E}" destId="{ACF014DF-15DB-44F4-AABE-EC90D9E89872}" srcOrd="0" destOrd="0" presId="urn:microsoft.com/office/officeart/2018/2/layout/IconCircleList"/>
    <dgm:cxn modelId="{97BE5CD8-5BAD-496B-B273-304A21B48F2D}" type="presParOf" srcId="{ACF014DF-15DB-44F4-AABE-EC90D9E89872}" destId="{3BC1211F-8D74-4566-AFCE-3C69A6998DC4}" srcOrd="0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BB4B9-D2E3-431A-B05E-63BFBB91D40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78B65D4-2AB3-4894-9556-939252537F8E}">
      <dgm:prSet/>
      <dgm:spPr/>
      <dgm:t>
        <a:bodyPr/>
        <a:lstStyle/>
        <a:p>
          <a:pPr>
            <a:defRPr cap="all"/>
          </a:pPr>
          <a:r>
            <a:rPr lang="en-US" dirty="0"/>
            <a:t>Deploy user</a:t>
          </a:r>
        </a:p>
      </dgm:t>
    </dgm:pt>
    <dgm:pt modelId="{BC1BC4FB-CA01-45FA-A668-65E031BEDDA0}" type="parTrans" cxnId="{77332376-D8D3-43CF-8E9F-6019537798B3}">
      <dgm:prSet/>
      <dgm:spPr/>
      <dgm:t>
        <a:bodyPr/>
        <a:lstStyle/>
        <a:p>
          <a:endParaRPr lang="en-US"/>
        </a:p>
      </dgm:t>
    </dgm:pt>
    <dgm:pt modelId="{9FF05F57-A976-4C5B-82C6-48E676737647}" type="sibTrans" cxnId="{77332376-D8D3-43CF-8E9F-6019537798B3}">
      <dgm:prSet/>
      <dgm:spPr/>
      <dgm:t>
        <a:bodyPr/>
        <a:lstStyle/>
        <a:p>
          <a:endParaRPr lang="en-US"/>
        </a:p>
      </dgm:t>
    </dgm:pt>
    <dgm:pt modelId="{EFC005F7-A506-4A0D-BD98-FD0B3843E296}">
      <dgm:prSet/>
      <dgm:spPr/>
      <dgm:t>
        <a:bodyPr/>
        <a:lstStyle/>
        <a:p>
          <a:pPr>
            <a:defRPr cap="all"/>
          </a:pPr>
          <a:r>
            <a:rPr lang="en-US" dirty="0" err="1"/>
            <a:t>Github</a:t>
          </a:r>
          <a:r>
            <a:rPr lang="en-US" dirty="0"/>
            <a:t> Token</a:t>
          </a:r>
        </a:p>
      </dgm:t>
    </dgm:pt>
    <dgm:pt modelId="{59D30D74-AEEE-43D2-B987-C746D1A08C39}" type="parTrans" cxnId="{DCBC3AB1-D7F8-460F-9AF3-8B7A3D18FA9B}">
      <dgm:prSet/>
      <dgm:spPr/>
      <dgm:t>
        <a:bodyPr/>
        <a:lstStyle/>
        <a:p>
          <a:endParaRPr lang="en-US"/>
        </a:p>
      </dgm:t>
    </dgm:pt>
    <dgm:pt modelId="{95C057F2-996D-4CAF-8AC5-B02955B6F206}" type="sibTrans" cxnId="{DCBC3AB1-D7F8-460F-9AF3-8B7A3D18FA9B}">
      <dgm:prSet/>
      <dgm:spPr/>
      <dgm:t>
        <a:bodyPr/>
        <a:lstStyle/>
        <a:p>
          <a:endParaRPr lang="en-US"/>
        </a:p>
      </dgm:t>
    </dgm:pt>
    <dgm:pt modelId="{302A2CDE-8947-4D5C-B6CA-E3C827D2C84C}" type="pres">
      <dgm:prSet presAssocID="{EEBBB4B9-D2E3-431A-B05E-63BFBB91D408}" presName="root" presStyleCnt="0">
        <dgm:presLayoutVars>
          <dgm:dir/>
          <dgm:resizeHandles val="exact"/>
        </dgm:presLayoutVars>
      </dgm:prSet>
      <dgm:spPr/>
    </dgm:pt>
    <dgm:pt modelId="{4711D324-19EE-4390-A182-9CFDC5CEE5BB}" type="pres">
      <dgm:prSet presAssocID="{878B65D4-2AB3-4894-9556-939252537F8E}" presName="compNode" presStyleCnt="0"/>
      <dgm:spPr/>
    </dgm:pt>
    <dgm:pt modelId="{70D9233F-B0DB-4EE8-AC32-74E67DAC1624}" type="pres">
      <dgm:prSet presAssocID="{878B65D4-2AB3-4894-9556-939252537F8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0701AF6-B965-4001-9DF4-242006BBDB83}" type="pres">
      <dgm:prSet presAssocID="{878B65D4-2AB3-4894-9556-939252537F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7FCA290-140B-4DD7-A0FE-13CEDE453DBC}" type="pres">
      <dgm:prSet presAssocID="{878B65D4-2AB3-4894-9556-939252537F8E}" presName="spaceRect" presStyleCnt="0"/>
      <dgm:spPr/>
    </dgm:pt>
    <dgm:pt modelId="{8B09C30B-BD98-4706-B10F-3102E8494982}" type="pres">
      <dgm:prSet presAssocID="{878B65D4-2AB3-4894-9556-939252537F8E}" presName="textRect" presStyleLbl="revTx" presStyleIdx="0" presStyleCnt="2">
        <dgm:presLayoutVars>
          <dgm:chMax val="1"/>
          <dgm:chPref val="1"/>
        </dgm:presLayoutVars>
      </dgm:prSet>
      <dgm:spPr/>
    </dgm:pt>
    <dgm:pt modelId="{7316AF4A-255C-4DEA-AD72-26DB4BCC1975}" type="pres">
      <dgm:prSet presAssocID="{9FF05F57-A976-4C5B-82C6-48E676737647}" presName="sibTrans" presStyleCnt="0"/>
      <dgm:spPr/>
    </dgm:pt>
    <dgm:pt modelId="{2A0747F8-2AFD-491D-B549-791CD5CA9826}" type="pres">
      <dgm:prSet presAssocID="{EFC005F7-A506-4A0D-BD98-FD0B3843E296}" presName="compNode" presStyleCnt="0"/>
      <dgm:spPr/>
    </dgm:pt>
    <dgm:pt modelId="{0E138BE5-A027-4E76-B23E-79BDCCA3DE08}" type="pres">
      <dgm:prSet presAssocID="{EFC005F7-A506-4A0D-BD98-FD0B3843E29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1C6498-66F0-4F35-A085-9777498D4E9D}" type="pres">
      <dgm:prSet presAssocID="{EFC005F7-A506-4A0D-BD98-FD0B3843E2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DB5FA36-645D-4FC0-BDED-B19F0F81B378}" type="pres">
      <dgm:prSet presAssocID="{EFC005F7-A506-4A0D-BD98-FD0B3843E296}" presName="spaceRect" presStyleCnt="0"/>
      <dgm:spPr/>
    </dgm:pt>
    <dgm:pt modelId="{D36A59C7-C9C3-4025-A0ED-3C113E05F433}" type="pres">
      <dgm:prSet presAssocID="{EFC005F7-A506-4A0D-BD98-FD0B3843E29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2D4C427-4AD3-4641-9421-3F307F8409D7}" type="presOf" srcId="{878B65D4-2AB3-4894-9556-939252537F8E}" destId="{8B09C30B-BD98-4706-B10F-3102E8494982}" srcOrd="0" destOrd="0" presId="urn:microsoft.com/office/officeart/2018/5/layout/IconLeafLabelList"/>
    <dgm:cxn modelId="{1D90093D-91B3-4EB6-B8DB-D0F03141841D}" type="presOf" srcId="{EFC005F7-A506-4A0D-BD98-FD0B3843E296}" destId="{D36A59C7-C9C3-4025-A0ED-3C113E05F433}" srcOrd="0" destOrd="0" presId="urn:microsoft.com/office/officeart/2018/5/layout/IconLeafLabelList"/>
    <dgm:cxn modelId="{77332376-D8D3-43CF-8E9F-6019537798B3}" srcId="{EEBBB4B9-D2E3-431A-B05E-63BFBB91D408}" destId="{878B65D4-2AB3-4894-9556-939252537F8E}" srcOrd="0" destOrd="0" parTransId="{BC1BC4FB-CA01-45FA-A668-65E031BEDDA0}" sibTransId="{9FF05F57-A976-4C5B-82C6-48E676737647}"/>
    <dgm:cxn modelId="{F638DCA5-26DC-4790-8AF9-8D45112C622C}" type="presOf" srcId="{EEBBB4B9-D2E3-431A-B05E-63BFBB91D408}" destId="{302A2CDE-8947-4D5C-B6CA-E3C827D2C84C}" srcOrd="0" destOrd="0" presId="urn:microsoft.com/office/officeart/2018/5/layout/IconLeafLabelList"/>
    <dgm:cxn modelId="{DCBC3AB1-D7F8-460F-9AF3-8B7A3D18FA9B}" srcId="{EEBBB4B9-D2E3-431A-B05E-63BFBB91D408}" destId="{EFC005F7-A506-4A0D-BD98-FD0B3843E296}" srcOrd="1" destOrd="0" parTransId="{59D30D74-AEEE-43D2-B987-C746D1A08C39}" sibTransId="{95C057F2-996D-4CAF-8AC5-B02955B6F206}"/>
    <dgm:cxn modelId="{F0F73768-2E39-4B70-8588-7F21B1E7CDCC}" type="presParOf" srcId="{302A2CDE-8947-4D5C-B6CA-E3C827D2C84C}" destId="{4711D324-19EE-4390-A182-9CFDC5CEE5BB}" srcOrd="0" destOrd="0" presId="urn:microsoft.com/office/officeart/2018/5/layout/IconLeafLabelList"/>
    <dgm:cxn modelId="{7CE2708E-1034-4E1D-AF7C-1DD947CE5CE7}" type="presParOf" srcId="{4711D324-19EE-4390-A182-9CFDC5CEE5BB}" destId="{70D9233F-B0DB-4EE8-AC32-74E67DAC1624}" srcOrd="0" destOrd="0" presId="urn:microsoft.com/office/officeart/2018/5/layout/IconLeafLabelList"/>
    <dgm:cxn modelId="{EB4A4706-2336-4ACD-8007-9020216C2A98}" type="presParOf" srcId="{4711D324-19EE-4390-A182-9CFDC5CEE5BB}" destId="{00701AF6-B965-4001-9DF4-242006BBDB83}" srcOrd="1" destOrd="0" presId="urn:microsoft.com/office/officeart/2018/5/layout/IconLeafLabelList"/>
    <dgm:cxn modelId="{A7E72F6B-3571-432A-87B4-513F1611DC68}" type="presParOf" srcId="{4711D324-19EE-4390-A182-9CFDC5CEE5BB}" destId="{37FCA290-140B-4DD7-A0FE-13CEDE453DBC}" srcOrd="2" destOrd="0" presId="urn:microsoft.com/office/officeart/2018/5/layout/IconLeafLabelList"/>
    <dgm:cxn modelId="{6BDAE723-E98D-42FD-9C5E-D8E5078ADDB3}" type="presParOf" srcId="{4711D324-19EE-4390-A182-9CFDC5CEE5BB}" destId="{8B09C30B-BD98-4706-B10F-3102E8494982}" srcOrd="3" destOrd="0" presId="urn:microsoft.com/office/officeart/2018/5/layout/IconLeafLabelList"/>
    <dgm:cxn modelId="{195C480E-0CCF-4FF1-A4EE-A4A9E4EA6AC9}" type="presParOf" srcId="{302A2CDE-8947-4D5C-B6CA-E3C827D2C84C}" destId="{7316AF4A-255C-4DEA-AD72-26DB4BCC1975}" srcOrd="1" destOrd="0" presId="urn:microsoft.com/office/officeart/2018/5/layout/IconLeafLabelList"/>
    <dgm:cxn modelId="{7355E7CA-C12B-4A2B-A96F-ACD6998F74F2}" type="presParOf" srcId="{302A2CDE-8947-4D5C-B6CA-E3C827D2C84C}" destId="{2A0747F8-2AFD-491D-B549-791CD5CA9826}" srcOrd="2" destOrd="0" presId="urn:microsoft.com/office/officeart/2018/5/layout/IconLeafLabelList"/>
    <dgm:cxn modelId="{9E85E1E7-5076-42B5-B7B1-5AC769418728}" type="presParOf" srcId="{2A0747F8-2AFD-491D-B549-791CD5CA9826}" destId="{0E138BE5-A027-4E76-B23E-79BDCCA3DE08}" srcOrd="0" destOrd="0" presId="urn:microsoft.com/office/officeart/2018/5/layout/IconLeafLabelList"/>
    <dgm:cxn modelId="{3D78AE57-65C5-415E-8BD4-5C4013E9F374}" type="presParOf" srcId="{2A0747F8-2AFD-491D-B549-791CD5CA9826}" destId="{1E1C6498-66F0-4F35-A085-9777498D4E9D}" srcOrd="1" destOrd="0" presId="urn:microsoft.com/office/officeart/2018/5/layout/IconLeafLabelList"/>
    <dgm:cxn modelId="{888FE00E-EB93-498E-9469-AAFB713DCC4F}" type="presParOf" srcId="{2A0747F8-2AFD-491D-B549-791CD5CA9826}" destId="{3DB5FA36-645D-4FC0-BDED-B19F0F81B378}" srcOrd="2" destOrd="0" presId="urn:microsoft.com/office/officeart/2018/5/layout/IconLeafLabelList"/>
    <dgm:cxn modelId="{0D9234CD-86A9-418C-A32E-92B1611F9B4F}" type="presParOf" srcId="{2A0747F8-2AFD-491D-B549-791CD5CA9826}" destId="{D36A59C7-C9C3-4025-A0ED-3C113E05F43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5F96F-DE97-4AE8-86F4-374F0D264D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8D26FC5-2FED-4909-827A-BF6855220F00}">
      <dgm:prSet/>
      <dgm:spPr/>
      <dgm:t>
        <a:bodyPr/>
        <a:lstStyle/>
        <a:p>
          <a:pPr>
            <a:defRPr b="1"/>
          </a:pPr>
          <a:r>
            <a:rPr lang="en-US" dirty="0"/>
            <a:t>Service Account Keys</a:t>
          </a:r>
        </a:p>
      </dgm:t>
    </dgm:pt>
    <dgm:pt modelId="{C7DFD0B5-6363-4528-B2BC-44180EFDFAD3}" type="parTrans" cxnId="{A3A43C6A-2E90-401C-9F8A-1255C1C2F32D}">
      <dgm:prSet/>
      <dgm:spPr/>
      <dgm:t>
        <a:bodyPr/>
        <a:lstStyle/>
        <a:p>
          <a:endParaRPr lang="en-US"/>
        </a:p>
      </dgm:t>
    </dgm:pt>
    <dgm:pt modelId="{FB575B1E-7D4E-4FD7-B2D2-353370AB0D71}" type="sibTrans" cxnId="{A3A43C6A-2E90-401C-9F8A-1255C1C2F32D}">
      <dgm:prSet/>
      <dgm:spPr/>
      <dgm:t>
        <a:bodyPr/>
        <a:lstStyle/>
        <a:p>
          <a:endParaRPr lang="en-US"/>
        </a:p>
      </dgm:t>
    </dgm:pt>
    <dgm:pt modelId="{FDD3BDB7-DC16-4FD2-A2AE-01DF26BE73D0}">
      <dgm:prSet/>
      <dgm:spPr/>
      <dgm:t>
        <a:bodyPr/>
        <a:lstStyle/>
        <a:p>
          <a:r>
            <a:rPr lang="en-US" dirty="0"/>
            <a:t>This provides deploy keys for Actions</a:t>
          </a:r>
        </a:p>
      </dgm:t>
    </dgm:pt>
    <dgm:pt modelId="{7EEACDD8-7A31-4445-9B14-2A22554D7DED}" type="parTrans" cxnId="{975FA17C-4996-4447-848D-A743C9CBCB56}">
      <dgm:prSet/>
      <dgm:spPr/>
      <dgm:t>
        <a:bodyPr/>
        <a:lstStyle/>
        <a:p>
          <a:endParaRPr lang="en-US"/>
        </a:p>
      </dgm:t>
    </dgm:pt>
    <dgm:pt modelId="{DB4B6E1B-2883-4DF7-AC95-946440D4427C}" type="sibTrans" cxnId="{975FA17C-4996-4447-848D-A743C9CBCB56}">
      <dgm:prSet/>
      <dgm:spPr/>
      <dgm:t>
        <a:bodyPr/>
        <a:lstStyle/>
        <a:p>
          <a:endParaRPr lang="en-US"/>
        </a:p>
      </dgm:t>
    </dgm:pt>
    <dgm:pt modelId="{00DFE48A-F2F5-46AF-9704-0DDD0971F80A}">
      <dgm:prSet/>
      <dgm:spPr/>
      <dgm:t>
        <a:bodyPr/>
        <a:lstStyle/>
        <a:p>
          <a:pPr>
            <a:defRPr b="1"/>
          </a:pPr>
          <a:r>
            <a:rPr lang="en-US" dirty="0"/>
            <a:t>Configured in GitHub</a:t>
          </a:r>
        </a:p>
      </dgm:t>
    </dgm:pt>
    <dgm:pt modelId="{8FF59242-1FF3-4F05-B021-536E8DB834AF}" type="parTrans" cxnId="{EB491F3C-D6B6-4FB5-8426-AEA5419CDB5C}">
      <dgm:prSet/>
      <dgm:spPr/>
      <dgm:t>
        <a:bodyPr/>
        <a:lstStyle/>
        <a:p>
          <a:endParaRPr lang="en-US"/>
        </a:p>
      </dgm:t>
    </dgm:pt>
    <dgm:pt modelId="{0B002E09-FAF6-45F7-864D-A9B6937789FA}" type="sibTrans" cxnId="{EB491F3C-D6B6-4FB5-8426-AEA5419CDB5C}">
      <dgm:prSet/>
      <dgm:spPr/>
      <dgm:t>
        <a:bodyPr/>
        <a:lstStyle/>
        <a:p>
          <a:endParaRPr lang="en-US"/>
        </a:p>
      </dgm:t>
    </dgm:pt>
    <dgm:pt modelId="{FB378BC6-9BDF-48E0-BF82-D231D569F6D4}">
      <dgm:prSet/>
      <dgm:spPr/>
      <dgm:t>
        <a:bodyPr/>
        <a:lstStyle/>
        <a:p>
          <a:endParaRPr lang="en-US" dirty="0"/>
        </a:p>
      </dgm:t>
    </dgm:pt>
    <dgm:pt modelId="{35E19FA7-9CDE-4A88-8F04-F60CC4CCFBC1}" type="parTrans" cxnId="{CAB98903-334F-4F27-9284-F50AF166959B}">
      <dgm:prSet/>
      <dgm:spPr/>
      <dgm:t>
        <a:bodyPr/>
        <a:lstStyle/>
        <a:p>
          <a:endParaRPr lang="en-US"/>
        </a:p>
      </dgm:t>
    </dgm:pt>
    <dgm:pt modelId="{F51D6134-A658-4BC4-BBD9-E01AAD6A5F09}" type="sibTrans" cxnId="{CAB98903-334F-4F27-9284-F50AF166959B}">
      <dgm:prSet/>
      <dgm:spPr/>
      <dgm:t>
        <a:bodyPr/>
        <a:lstStyle/>
        <a:p>
          <a:endParaRPr lang="en-US"/>
        </a:p>
      </dgm:t>
    </dgm:pt>
    <dgm:pt modelId="{03A99046-31ED-43B2-9F48-B89DDA63B9AC}" type="pres">
      <dgm:prSet presAssocID="{A375F96F-DE97-4AE8-86F4-374F0D264D1B}" presName="root" presStyleCnt="0">
        <dgm:presLayoutVars>
          <dgm:dir/>
          <dgm:resizeHandles val="exact"/>
        </dgm:presLayoutVars>
      </dgm:prSet>
      <dgm:spPr/>
    </dgm:pt>
    <dgm:pt modelId="{97F77B6F-E64C-4644-85E5-AAD5746CE147}" type="pres">
      <dgm:prSet presAssocID="{48D26FC5-2FED-4909-827A-BF6855220F00}" presName="compNode" presStyleCnt="0"/>
      <dgm:spPr/>
    </dgm:pt>
    <dgm:pt modelId="{862D9D65-A10F-422E-8365-4F98EA61BBA9}" type="pres">
      <dgm:prSet presAssocID="{48D26FC5-2FED-4909-827A-BF6855220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F9DA938-EA85-4A11-8763-83E5A307A4A8}" type="pres">
      <dgm:prSet presAssocID="{48D26FC5-2FED-4909-827A-BF6855220F00}" presName="iconSpace" presStyleCnt="0"/>
      <dgm:spPr/>
    </dgm:pt>
    <dgm:pt modelId="{D19EF5FF-0E06-4A19-A3F9-DBF478FBEACE}" type="pres">
      <dgm:prSet presAssocID="{48D26FC5-2FED-4909-827A-BF6855220F00}" presName="parTx" presStyleLbl="revTx" presStyleIdx="0" presStyleCnt="4">
        <dgm:presLayoutVars>
          <dgm:chMax val="0"/>
          <dgm:chPref val="0"/>
        </dgm:presLayoutVars>
      </dgm:prSet>
      <dgm:spPr/>
    </dgm:pt>
    <dgm:pt modelId="{400CB08F-ED12-439F-9193-9B3095300981}" type="pres">
      <dgm:prSet presAssocID="{48D26FC5-2FED-4909-827A-BF6855220F00}" presName="txSpace" presStyleCnt="0"/>
      <dgm:spPr/>
    </dgm:pt>
    <dgm:pt modelId="{5EA3BE01-CBE6-45A2-A86D-FBD360F88C8F}" type="pres">
      <dgm:prSet presAssocID="{48D26FC5-2FED-4909-827A-BF6855220F00}" presName="desTx" presStyleLbl="revTx" presStyleIdx="1" presStyleCnt="4">
        <dgm:presLayoutVars/>
      </dgm:prSet>
      <dgm:spPr/>
    </dgm:pt>
    <dgm:pt modelId="{7AAD96CD-B728-49CD-9F6B-A13620898A4C}" type="pres">
      <dgm:prSet presAssocID="{FB575B1E-7D4E-4FD7-B2D2-353370AB0D71}" presName="sibTrans" presStyleCnt="0"/>
      <dgm:spPr/>
    </dgm:pt>
    <dgm:pt modelId="{B8FB269C-A310-44DC-90E9-DB249B4BAD01}" type="pres">
      <dgm:prSet presAssocID="{00DFE48A-F2F5-46AF-9704-0DDD0971F80A}" presName="compNode" presStyleCnt="0"/>
      <dgm:spPr/>
    </dgm:pt>
    <dgm:pt modelId="{781E9646-E752-4103-BD9C-584C380E6D4C}" type="pres">
      <dgm:prSet presAssocID="{00DFE48A-F2F5-46AF-9704-0DDD0971F8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AEEAB2-02F0-4ADB-919D-1A32DFA79AC1}" type="pres">
      <dgm:prSet presAssocID="{00DFE48A-F2F5-46AF-9704-0DDD0971F80A}" presName="iconSpace" presStyleCnt="0"/>
      <dgm:spPr/>
    </dgm:pt>
    <dgm:pt modelId="{62507D9E-C45E-46C6-B238-C94FB0F4C445}" type="pres">
      <dgm:prSet presAssocID="{00DFE48A-F2F5-46AF-9704-0DDD0971F80A}" presName="parTx" presStyleLbl="revTx" presStyleIdx="2" presStyleCnt="4">
        <dgm:presLayoutVars>
          <dgm:chMax val="0"/>
          <dgm:chPref val="0"/>
        </dgm:presLayoutVars>
      </dgm:prSet>
      <dgm:spPr/>
    </dgm:pt>
    <dgm:pt modelId="{5E5A86FC-B04B-4146-8491-5948A9410D66}" type="pres">
      <dgm:prSet presAssocID="{00DFE48A-F2F5-46AF-9704-0DDD0971F80A}" presName="txSpace" presStyleCnt="0"/>
      <dgm:spPr/>
    </dgm:pt>
    <dgm:pt modelId="{F43D1FA4-B1B6-4E18-ABB5-EF19A74C6C3B}" type="pres">
      <dgm:prSet presAssocID="{00DFE48A-F2F5-46AF-9704-0DDD0971F80A}" presName="desTx" presStyleLbl="revTx" presStyleIdx="3" presStyleCnt="4">
        <dgm:presLayoutVars/>
      </dgm:prSet>
      <dgm:spPr/>
    </dgm:pt>
  </dgm:ptLst>
  <dgm:cxnLst>
    <dgm:cxn modelId="{CAB98903-334F-4F27-9284-F50AF166959B}" srcId="{00DFE48A-F2F5-46AF-9704-0DDD0971F80A}" destId="{FB378BC6-9BDF-48E0-BF82-D231D569F6D4}" srcOrd="0" destOrd="0" parTransId="{35E19FA7-9CDE-4A88-8F04-F60CC4CCFBC1}" sibTransId="{F51D6134-A658-4BC4-BBD9-E01AAD6A5F09}"/>
    <dgm:cxn modelId="{6B3E9D12-D7C1-43C6-B834-6CF737BFC73F}" type="presOf" srcId="{A375F96F-DE97-4AE8-86F4-374F0D264D1B}" destId="{03A99046-31ED-43B2-9F48-B89DDA63B9AC}" srcOrd="0" destOrd="0" presId="urn:microsoft.com/office/officeart/2018/5/layout/CenteredIconLabelDescriptionList"/>
    <dgm:cxn modelId="{4D4B5419-FEAD-4A65-879A-06163EE7FFE6}" type="presOf" srcId="{FB378BC6-9BDF-48E0-BF82-D231D569F6D4}" destId="{F43D1FA4-B1B6-4E18-ABB5-EF19A74C6C3B}" srcOrd="0" destOrd="0" presId="urn:microsoft.com/office/officeart/2018/5/layout/CenteredIconLabelDescriptionList"/>
    <dgm:cxn modelId="{A6B7071B-A4B3-4D19-BBE1-84E138C149ED}" type="presOf" srcId="{FDD3BDB7-DC16-4FD2-A2AE-01DF26BE73D0}" destId="{5EA3BE01-CBE6-45A2-A86D-FBD360F88C8F}" srcOrd="0" destOrd="0" presId="urn:microsoft.com/office/officeart/2018/5/layout/CenteredIconLabelDescriptionList"/>
    <dgm:cxn modelId="{EB491F3C-D6B6-4FB5-8426-AEA5419CDB5C}" srcId="{A375F96F-DE97-4AE8-86F4-374F0D264D1B}" destId="{00DFE48A-F2F5-46AF-9704-0DDD0971F80A}" srcOrd="1" destOrd="0" parTransId="{8FF59242-1FF3-4F05-B021-536E8DB834AF}" sibTransId="{0B002E09-FAF6-45F7-864D-A9B6937789FA}"/>
    <dgm:cxn modelId="{A3A43C6A-2E90-401C-9F8A-1255C1C2F32D}" srcId="{A375F96F-DE97-4AE8-86F4-374F0D264D1B}" destId="{48D26FC5-2FED-4909-827A-BF6855220F00}" srcOrd="0" destOrd="0" parTransId="{C7DFD0B5-6363-4528-B2BC-44180EFDFAD3}" sibTransId="{FB575B1E-7D4E-4FD7-B2D2-353370AB0D71}"/>
    <dgm:cxn modelId="{975FA17C-4996-4447-848D-A743C9CBCB56}" srcId="{48D26FC5-2FED-4909-827A-BF6855220F00}" destId="{FDD3BDB7-DC16-4FD2-A2AE-01DF26BE73D0}" srcOrd="0" destOrd="0" parTransId="{7EEACDD8-7A31-4445-9B14-2A22554D7DED}" sibTransId="{DB4B6E1B-2883-4DF7-AC95-946440D4427C}"/>
    <dgm:cxn modelId="{25DB8A87-EB97-4335-A4FB-53F874728993}" type="presOf" srcId="{48D26FC5-2FED-4909-827A-BF6855220F00}" destId="{D19EF5FF-0E06-4A19-A3F9-DBF478FBEACE}" srcOrd="0" destOrd="0" presId="urn:microsoft.com/office/officeart/2018/5/layout/CenteredIconLabelDescriptionList"/>
    <dgm:cxn modelId="{11E76789-6754-4FAE-88B5-3DA0F1AD1BB3}" type="presOf" srcId="{00DFE48A-F2F5-46AF-9704-0DDD0971F80A}" destId="{62507D9E-C45E-46C6-B238-C94FB0F4C445}" srcOrd="0" destOrd="0" presId="urn:microsoft.com/office/officeart/2018/5/layout/CenteredIconLabelDescriptionList"/>
    <dgm:cxn modelId="{F6EA515D-5F69-4E18-9ADB-068834ABE82A}" type="presParOf" srcId="{03A99046-31ED-43B2-9F48-B89DDA63B9AC}" destId="{97F77B6F-E64C-4644-85E5-AAD5746CE147}" srcOrd="0" destOrd="0" presId="urn:microsoft.com/office/officeart/2018/5/layout/CenteredIconLabelDescriptionList"/>
    <dgm:cxn modelId="{DF9EA79F-04D5-4371-A840-DA35B4B7D835}" type="presParOf" srcId="{97F77B6F-E64C-4644-85E5-AAD5746CE147}" destId="{862D9D65-A10F-422E-8365-4F98EA61BBA9}" srcOrd="0" destOrd="0" presId="urn:microsoft.com/office/officeart/2018/5/layout/CenteredIconLabelDescriptionList"/>
    <dgm:cxn modelId="{636BB837-DA83-4AB6-91B6-2E624A661862}" type="presParOf" srcId="{97F77B6F-E64C-4644-85E5-AAD5746CE147}" destId="{FF9DA938-EA85-4A11-8763-83E5A307A4A8}" srcOrd="1" destOrd="0" presId="urn:microsoft.com/office/officeart/2018/5/layout/CenteredIconLabelDescriptionList"/>
    <dgm:cxn modelId="{01D40523-1411-454E-8499-1C6A3FF27505}" type="presParOf" srcId="{97F77B6F-E64C-4644-85E5-AAD5746CE147}" destId="{D19EF5FF-0E06-4A19-A3F9-DBF478FBEACE}" srcOrd="2" destOrd="0" presId="urn:microsoft.com/office/officeart/2018/5/layout/CenteredIconLabelDescriptionList"/>
    <dgm:cxn modelId="{986077CD-0A06-4D07-AE40-2E607EE0A8B2}" type="presParOf" srcId="{97F77B6F-E64C-4644-85E5-AAD5746CE147}" destId="{400CB08F-ED12-439F-9193-9B3095300981}" srcOrd="3" destOrd="0" presId="urn:microsoft.com/office/officeart/2018/5/layout/CenteredIconLabelDescriptionList"/>
    <dgm:cxn modelId="{BE587FFB-A5D8-4917-86B2-B4A3CEB8F9ED}" type="presParOf" srcId="{97F77B6F-E64C-4644-85E5-AAD5746CE147}" destId="{5EA3BE01-CBE6-45A2-A86D-FBD360F88C8F}" srcOrd="4" destOrd="0" presId="urn:microsoft.com/office/officeart/2018/5/layout/CenteredIconLabelDescriptionList"/>
    <dgm:cxn modelId="{F761E249-5F1F-491F-BD25-93887A75C613}" type="presParOf" srcId="{03A99046-31ED-43B2-9F48-B89DDA63B9AC}" destId="{7AAD96CD-B728-49CD-9F6B-A13620898A4C}" srcOrd="1" destOrd="0" presId="urn:microsoft.com/office/officeart/2018/5/layout/CenteredIconLabelDescriptionList"/>
    <dgm:cxn modelId="{D6643C6E-9A5A-46D4-BCB0-D10FDF63A70D}" type="presParOf" srcId="{03A99046-31ED-43B2-9F48-B89DDA63B9AC}" destId="{B8FB269C-A310-44DC-90E9-DB249B4BAD01}" srcOrd="2" destOrd="0" presId="urn:microsoft.com/office/officeart/2018/5/layout/CenteredIconLabelDescriptionList"/>
    <dgm:cxn modelId="{45EA9255-819C-4700-8102-3CB1FB62D629}" type="presParOf" srcId="{B8FB269C-A310-44DC-90E9-DB249B4BAD01}" destId="{781E9646-E752-4103-BD9C-584C380E6D4C}" srcOrd="0" destOrd="0" presId="urn:microsoft.com/office/officeart/2018/5/layout/CenteredIconLabelDescriptionList"/>
    <dgm:cxn modelId="{2CBE1104-18EE-46A0-A9FD-2CFB841D37DE}" type="presParOf" srcId="{B8FB269C-A310-44DC-90E9-DB249B4BAD01}" destId="{4CAEEAB2-02F0-4ADB-919D-1A32DFA79AC1}" srcOrd="1" destOrd="0" presId="urn:microsoft.com/office/officeart/2018/5/layout/CenteredIconLabelDescriptionList"/>
    <dgm:cxn modelId="{3992B7EE-2A20-42EE-81B6-A62200359EEA}" type="presParOf" srcId="{B8FB269C-A310-44DC-90E9-DB249B4BAD01}" destId="{62507D9E-C45E-46C6-B238-C94FB0F4C445}" srcOrd="2" destOrd="0" presId="urn:microsoft.com/office/officeart/2018/5/layout/CenteredIconLabelDescriptionList"/>
    <dgm:cxn modelId="{7CE12CB9-7301-471F-8248-2DD1B2365672}" type="presParOf" srcId="{B8FB269C-A310-44DC-90E9-DB249B4BAD01}" destId="{5E5A86FC-B04B-4146-8491-5948A9410D66}" srcOrd="3" destOrd="0" presId="urn:microsoft.com/office/officeart/2018/5/layout/CenteredIconLabelDescriptionList"/>
    <dgm:cxn modelId="{EBAFACAF-0423-43F6-8B0E-5E456325476B}" type="presParOf" srcId="{B8FB269C-A310-44DC-90E9-DB249B4BAD01}" destId="{F43D1FA4-B1B6-4E18-ABB5-EF19A74C6C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32060-AB77-4089-9AD4-184CAE775C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65B545-4935-43A4-82D7-0598FCA8499A}">
      <dgm:prSet/>
      <dgm:spPr/>
      <dgm:t>
        <a:bodyPr/>
        <a:lstStyle/>
        <a:p>
          <a:r>
            <a:rPr lang="en-US"/>
            <a:t>AWS Secrets</a:t>
          </a:r>
        </a:p>
      </dgm:t>
    </dgm:pt>
    <dgm:pt modelId="{7DA3B2FD-535C-4425-AE45-C4DFF2DEC7B8}" type="parTrans" cxnId="{CA11B671-BD3B-4B87-8A3F-2672B7A8E57D}">
      <dgm:prSet/>
      <dgm:spPr/>
      <dgm:t>
        <a:bodyPr/>
        <a:lstStyle/>
        <a:p>
          <a:endParaRPr lang="en-US"/>
        </a:p>
      </dgm:t>
    </dgm:pt>
    <dgm:pt modelId="{C3E54970-B761-4B75-977F-3C919D069F09}" type="sibTrans" cxnId="{CA11B671-BD3B-4B87-8A3F-2672B7A8E57D}">
      <dgm:prSet/>
      <dgm:spPr/>
      <dgm:t>
        <a:bodyPr/>
        <a:lstStyle/>
        <a:p>
          <a:endParaRPr lang="en-US"/>
        </a:p>
      </dgm:t>
    </dgm:pt>
    <dgm:pt modelId="{9D8811F3-2EA0-49C6-BB98-062A69719AC2}">
      <dgm:prSet/>
      <dgm:spPr/>
      <dgm:t>
        <a:bodyPr/>
        <a:lstStyle/>
        <a:p>
          <a:r>
            <a:rPr lang="en-US"/>
            <a:t>Code Reference</a:t>
          </a:r>
        </a:p>
      </dgm:t>
    </dgm:pt>
    <dgm:pt modelId="{A12D114F-CFD4-4951-983D-DF93FDF4C356}" type="parTrans" cxnId="{83563F11-D078-4FC8-ADC1-8C25CB5E5876}">
      <dgm:prSet/>
      <dgm:spPr/>
      <dgm:t>
        <a:bodyPr/>
        <a:lstStyle/>
        <a:p>
          <a:endParaRPr lang="en-US"/>
        </a:p>
      </dgm:t>
    </dgm:pt>
    <dgm:pt modelId="{3CCCD7B6-6057-4882-BA13-0AD377B96800}" type="sibTrans" cxnId="{83563F11-D078-4FC8-ADC1-8C25CB5E5876}">
      <dgm:prSet/>
      <dgm:spPr/>
      <dgm:t>
        <a:bodyPr/>
        <a:lstStyle/>
        <a:p>
          <a:endParaRPr lang="en-US"/>
        </a:p>
      </dgm:t>
    </dgm:pt>
    <dgm:pt modelId="{462A415E-A3D1-4987-941B-9A14B4EC0AB4}" type="pres">
      <dgm:prSet presAssocID="{14D32060-AB77-4089-9AD4-184CAE775C99}" presName="root" presStyleCnt="0">
        <dgm:presLayoutVars>
          <dgm:dir/>
          <dgm:resizeHandles val="exact"/>
        </dgm:presLayoutVars>
      </dgm:prSet>
      <dgm:spPr/>
    </dgm:pt>
    <dgm:pt modelId="{402FA5A5-06F4-4097-BDC3-EEBA06E0A6B9}" type="pres">
      <dgm:prSet presAssocID="{B665B545-4935-43A4-82D7-0598FCA8499A}" presName="compNode" presStyleCnt="0"/>
      <dgm:spPr/>
    </dgm:pt>
    <dgm:pt modelId="{7C3C6024-11DD-4768-B21C-5F40DAE64DBC}" type="pres">
      <dgm:prSet presAssocID="{B665B545-4935-43A4-82D7-0598FCA849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E131650-12DE-451A-9D1C-B85096FB4913}" type="pres">
      <dgm:prSet presAssocID="{B665B545-4935-43A4-82D7-0598FCA8499A}" presName="spaceRect" presStyleCnt="0"/>
      <dgm:spPr/>
    </dgm:pt>
    <dgm:pt modelId="{9E67CA40-DC24-49CF-A729-DB1C4E17F40B}" type="pres">
      <dgm:prSet presAssocID="{B665B545-4935-43A4-82D7-0598FCA8499A}" presName="textRect" presStyleLbl="revTx" presStyleIdx="0" presStyleCnt="2">
        <dgm:presLayoutVars>
          <dgm:chMax val="1"/>
          <dgm:chPref val="1"/>
        </dgm:presLayoutVars>
      </dgm:prSet>
      <dgm:spPr/>
    </dgm:pt>
    <dgm:pt modelId="{9B71C88F-CB24-4EA8-96BD-5F6385716030}" type="pres">
      <dgm:prSet presAssocID="{C3E54970-B761-4B75-977F-3C919D069F09}" presName="sibTrans" presStyleCnt="0"/>
      <dgm:spPr/>
    </dgm:pt>
    <dgm:pt modelId="{52A62ED0-50C7-47BE-8F3A-22A8A3C25B6C}" type="pres">
      <dgm:prSet presAssocID="{9D8811F3-2EA0-49C6-BB98-062A69719AC2}" presName="compNode" presStyleCnt="0"/>
      <dgm:spPr/>
    </dgm:pt>
    <dgm:pt modelId="{7FAEF28C-2D5D-4CDC-B498-D9A618561CA4}" type="pres">
      <dgm:prSet presAssocID="{9D8811F3-2EA0-49C6-BB98-062A69719A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FB4183-E596-4C0D-B31F-FD071C4A18CD}" type="pres">
      <dgm:prSet presAssocID="{9D8811F3-2EA0-49C6-BB98-062A69719AC2}" presName="spaceRect" presStyleCnt="0"/>
      <dgm:spPr/>
    </dgm:pt>
    <dgm:pt modelId="{C34678AD-E1A7-46E0-965C-A23FEF4FC803}" type="pres">
      <dgm:prSet presAssocID="{9D8811F3-2EA0-49C6-BB98-062A69719A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563F11-D078-4FC8-ADC1-8C25CB5E5876}" srcId="{14D32060-AB77-4089-9AD4-184CAE775C99}" destId="{9D8811F3-2EA0-49C6-BB98-062A69719AC2}" srcOrd="1" destOrd="0" parTransId="{A12D114F-CFD4-4951-983D-DF93FDF4C356}" sibTransId="{3CCCD7B6-6057-4882-BA13-0AD377B96800}"/>
    <dgm:cxn modelId="{9FCA9D5C-8A39-4B8A-B223-F1AFBCFC17C1}" type="presOf" srcId="{B665B545-4935-43A4-82D7-0598FCA8499A}" destId="{9E67CA40-DC24-49CF-A729-DB1C4E17F40B}" srcOrd="0" destOrd="0" presId="urn:microsoft.com/office/officeart/2018/2/layout/IconLabelList"/>
    <dgm:cxn modelId="{CA11B671-BD3B-4B87-8A3F-2672B7A8E57D}" srcId="{14D32060-AB77-4089-9AD4-184CAE775C99}" destId="{B665B545-4935-43A4-82D7-0598FCA8499A}" srcOrd="0" destOrd="0" parTransId="{7DA3B2FD-535C-4425-AE45-C4DFF2DEC7B8}" sibTransId="{C3E54970-B761-4B75-977F-3C919D069F09}"/>
    <dgm:cxn modelId="{98BEB18F-66E3-44A1-BF36-1358F5EBCFA3}" type="presOf" srcId="{9D8811F3-2EA0-49C6-BB98-062A69719AC2}" destId="{C34678AD-E1A7-46E0-965C-A23FEF4FC803}" srcOrd="0" destOrd="0" presId="urn:microsoft.com/office/officeart/2018/2/layout/IconLabelList"/>
    <dgm:cxn modelId="{4F1820BA-981E-492C-9F35-0B368F9511D8}" type="presOf" srcId="{14D32060-AB77-4089-9AD4-184CAE775C99}" destId="{462A415E-A3D1-4987-941B-9A14B4EC0AB4}" srcOrd="0" destOrd="0" presId="urn:microsoft.com/office/officeart/2018/2/layout/IconLabelList"/>
    <dgm:cxn modelId="{B0FFAABA-3455-4506-B2E0-12C3E2BDA630}" type="presParOf" srcId="{462A415E-A3D1-4987-941B-9A14B4EC0AB4}" destId="{402FA5A5-06F4-4097-BDC3-EEBA06E0A6B9}" srcOrd="0" destOrd="0" presId="urn:microsoft.com/office/officeart/2018/2/layout/IconLabelList"/>
    <dgm:cxn modelId="{BEFABB3D-FDE5-4AEA-8CF1-F39492FCE027}" type="presParOf" srcId="{402FA5A5-06F4-4097-BDC3-EEBA06E0A6B9}" destId="{7C3C6024-11DD-4768-B21C-5F40DAE64DBC}" srcOrd="0" destOrd="0" presId="urn:microsoft.com/office/officeart/2018/2/layout/IconLabelList"/>
    <dgm:cxn modelId="{E21107D6-68EC-4E15-B0BE-49375989D2E8}" type="presParOf" srcId="{402FA5A5-06F4-4097-BDC3-EEBA06E0A6B9}" destId="{AE131650-12DE-451A-9D1C-B85096FB4913}" srcOrd="1" destOrd="0" presId="urn:microsoft.com/office/officeart/2018/2/layout/IconLabelList"/>
    <dgm:cxn modelId="{EA35CE8C-4A52-4BCF-BD4A-D4B645CC9BD7}" type="presParOf" srcId="{402FA5A5-06F4-4097-BDC3-EEBA06E0A6B9}" destId="{9E67CA40-DC24-49CF-A729-DB1C4E17F40B}" srcOrd="2" destOrd="0" presId="urn:microsoft.com/office/officeart/2018/2/layout/IconLabelList"/>
    <dgm:cxn modelId="{46ED588D-CDAC-4B57-BA8C-C0078E98B50E}" type="presParOf" srcId="{462A415E-A3D1-4987-941B-9A14B4EC0AB4}" destId="{9B71C88F-CB24-4EA8-96BD-5F6385716030}" srcOrd="1" destOrd="0" presId="urn:microsoft.com/office/officeart/2018/2/layout/IconLabelList"/>
    <dgm:cxn modelId="{64F121C5-2438-445B-B555-1385F456EA03}" type="presParOf" srcId="{462A415E-A3D1-4987-941B-9A14B4EC0AB4}" destId="{52A62ED0-50C7-47BE-8F3A-22A8A3C25B6C}" srcOrd="2" destOrd="0" presId="urn:microsoft.com/office/officeart/2018/2/layout/IconLabelList"/>
    <dgm:cxn modelId="{CBAB0BBE-B29C-4CA7-9185-259530AF5062}" type="presParOf" srcId="{52A62ED0-50C7-47BE-8F3A-22A8A3C25B6C}" destId="{7FAEF28C-2D5D-4CDC-B498-D9A618561CA4}" srcOrd="0" destOrd="0" presId="urn:microsoft.com/office/officeart/2018/2/layout/IconLabelList"/>
    <dgm:cxn modelId="{57C76EEB-9C89-4D17-ADE0-239E8100D221}" type="presParOf" srcId="{52A62ED0-50C7-47BE-8F3A-22A8A3C25B6C}" destId="{48FB4183-E596-4C0D-B31F-FD071C4A18CD}" srcOrd="1" destOrd="0" presId="urn:microsoft.com/office/officeart/2018/2/layout/IconLabelList"/>
    <dgm:cxn modelId="{03AB7A72-6A4C-490D-A341-B0945A09CFF4}" type="presParOf" srcId="{52A62ED0-50C7-47BE-8F3A-22A8A3C25B6C}" destId="{C34678AD-E1A7-46E0-965C-A23FEF4FC8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E07622-B611-4651-A60E-83FAD5C009B7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1C1CA4-69F5-48A7-B500-32405AA9C1A5}">
      <dgm:prSet/>
      <dgm:spPr/>
      <dgm:t>
        <a:bodyPr/>
        <a:lstStyle/>
        <a:p>
          <a:r>
            <a:rPr lang="en-US" dirty="0"/>
            <a:t>Layer</a:t>
          </a:r>
        </a:p>
      </dgm:t>
    </dgm:pt>
    <dgm:pt modelId="{DC9B434F-613D-4CDA-B63E-697878F263C1}" type="parTrans" cxnId="{D1112F7F-C78A-406F-828A-D02F21EB680E}">
      <dgm:prSet/>
      <dgm:spPr/>
      <dgm:t>
        <a:bodyPr/>
        <a:lstStyle/>
        <a:p>
          <a:endParaRPr lang="en-US"/>
        </a:p>
      </dgm:t>
    </dgm:pt>
    <dgm:pt modelId="{477ADC87-26CA-4B3A-AC23-26CC69D3E2B6}" type="sibTrans" cxnId="{D1112F7F-C78A-406F-828A-D02F21EB680E}">
      <dgm:prSet/>
      <dgm:spPr/>
      <dgm:t>
        <a:bodyPr/>
        <a:lstStyle/>
        <a:p>
          <a:endParaRPr lang="en-US"/>
        </a:p>
      </dgm:t>
    </dgm:pt>
    <dgm:pt modelId="{9C6F10F9-2A46-487D-A452-29ED7A10A144}">
      <dgm:prSet/>
      <dgm:spPr/>
      <dgm:t>
        <a:bodyPr/>
        <a:lstStyle/>
        <a:p>
          <a:r>
            <a:rPr lang="en-US"/>
            <a:t>Layer build process and version pinning</a:t>
          </a:r>
        </a:p>
      </dgm:t>
    </dgm:pt>
    <dgm:pt modelId="{4D331550-01D1-457E-9FCD-86F201966562}" type="parTrans" cxnId="{84067877-44B4-489A-86E7-76E32FABAA5C}">
      <dgm:prSet/>
      <dgm:spPr/>
      <dgm:t>
        <a:bodyPr/>
        <a:lstStyle/>
        <a:p>
          <a:endParaRPr lang="en-US"/>
        </a:p>
      </dgm:t>
    </dgm:pt>
    <dgm:pt modelId="{D852CA1D-85DF-4C81-91DC-4CECD41E5670}" type="sibTrans" cxnId="{84067877-44B4-489A-86E7-76E32FABAA5C}">
      <dgm:prSet/>
      <dgm:spPr/>
      <dgm:t>
        <a:bodyPr/>
        <a:lstStyle/>
        <a:p>
          <a:endParaRPr lang="en-US"/>
        </a:p>
      </dgm:t>
    </dgm:pt>
    <dgm:pt modelId="{88B03133-A6B9-426E-9EB4-856AC6A2FD6B}">
      <dgm:prSet/>
      <dgm:spPr/>
      <dgm:t>
        <a:bodyPr/>
        <a:lstStyle/>
        <a:p>
          <a:r>
            <a:rPr lang="en-US"/>
            <a:t>Unique per environment for future testing</a:t>
          </a:r>
        </a:p>
      </dgm:t>
    </dgm:pt>
    <dgm:pt modelId="{073FD49F-9442-424F-A987-9D7BF2CC595A}" type="parTrans" cxnId="{F3AD0929-7A1C-4F60-9E4D-9527CC3640DB}">
      <dgm:prSet/>
      <dgm:spPr/>
      <dgm:t>
        <a:bodyPr/>
        <a:lstStyle/>
        <a:p>
          <a:endParaRPr lang="en-US"/>
        </a:p>
      </dgm:t>
    </dgm:pt>
    <dgm:pt modelId="{0F909FA4-24BF-4582-9874-64873E0BC108}" type="sibTrans" cxnId="{F3AD0929-7A1C-4F60-9E4D-9527CC3640DB}">
      <dgm:prSet/>
      <dgm:spPr/>
      <dgm:t>
        <a:bodyPr/>
        <a:lstStyle/>
        <a:p>
          <a:endParaRPr lang="en-US"/>
        </a:p>
      </dgm:t>
    </dgm:pt>
    <dgm:pt modelId="{753AF20B-45A9-4249-B22E-0685C4808294}">
      <dgm:prSet/>
      <dgm:spPr/>
      <dgm:t>
        <a:bodyPr/>
        <a:lstStyle/>
        <a:p>
          <a:r>
            <a:rPr lang="en-US"/>
            <a:t>Pin to known good versions to prevent unexpected layer changes</a:t>
          </a:r>
        </a:p>
      </dgm:t>
    </dgm:pt>
    <dgm:pt modelId="{99CE87ED-F09E-4C60-B1CC-4E432A763E1B}" type="parTrans" cxnId="{5231580F-82A1-4605-A27A-F6FB2D814FA7}">
      <dgm:prSet/>
      <dgm:spPr/>
      <dgm:t>
        <a:bodyPr/>
        <a:lstStyle/>
        <a:p>
          <a:endParaRPr lang="en-US"/>
        </a:p>
      </dgm:t>
    </dgm:pt>
    <dgm:pt modelId="{EC61A3DA-B6EC-4452-BBC6-3C3154AAA07B}" type="sibTrans" cxnId="{5231580F-82A1-4605-A27A-F6FB2D814FA7}">
      <dgm:prSet/>
      <dgm:spPr/>
      <dgm:t>
        <a:bodyPr/>
        <a:lstStyle/>
        <a:p>
          <a:endParaRPr lang="en-US"/>
        </a:p>
      </dgm:t>
    </dgm:pt>
    <dgm:pt modelId="{AE22D08B-9F9D-4847-B715-611B15F0E7AB}">
      <dgm:prSet/>
      <dgm:spPr/>
      <dgm:t>
        <a:bodyPr/>
        <a:lstStyle/>
        <a:p>
          <a:r>
            <a:rPr lang="en-US" dirty="0"/>
            <a:t>Tests</a:t>
          </a:r>
        </a:p>
      </dgm:t>
    </dgm:pt>
    <dgm:pt modelId="{C47555A1-780A-4B66-87E4-9A08653A41AB}" type="parTrans" cxnId="{8D5B110F-8BF0-42E1-8047-1309CB498FDD}">
      <dgm:prSet/>
      <dgm:spPr/>
      <dgm:t>
        <a:bodyPr/>
        <a:lstStyle/>
        <a:p>
          <a:endParaRPr lang="en-US"/>
        </a:p>
      </dgm:t>
    </dgm:pt>
    <dgm:pt modelId="{3E690FD5-469B-4C88-9A75-CB14C3945B4F}" type="sibTrans" cxnId="{8D5B110F-8BF0-42E1-8047-1309CB498FDD}">
      <dgm:prSet/>
      <dgm:spPr/>
      <dgm:t>
        <a:bodyPr/>
        <a:lstStyle/>
        <a:p>
          <a:endParaRPr lang="en-US"/>
        </a:p>
      </dgm:t>
    </dgm:pt>
    <dgm:pt modelId="{9BFEA4EB-A1AE-4E81-BD92-D32514E1368E}">
      <dgm:prSet/>
      <dgm:spPr/>
      <dgm:t>
        <a:bodyPr/>
        <a:lstStyle/>
        <a:p>
          <a:r>
            <a:rPr lang="en-US"/>
            <a:t>Implement CDK tests</a:t>
          </a:r>
        </a:p>
      </dgm:t>
    </dgm:pt>
    <dgm:pt modelId="{CA69243F-85A3-4C10-AFB5-1B99AACB8A11}" type="parTrans" cxnId="{EB54E3FF-CE3A-4FDC-A5AB-C7B2F3F7129C}">
      <dgm:prSet/>
      <dgm:spPr/>
      <dgm:t>
        <a:bodyPr/>
        <a:lstStyle/>
        <a:p>
          <a:endParaRPr lang="en-US"/>
        </a:p>
      </dgm:t>
    </dgm:pt>
    <dgm:pt modelId="{12AC43CA-B109-4433-A0D2-BEE96F219AF0}" type="sibTrans" cxnId="{EB54E3FF-CE3A-4FDC-A5AB-C7B2F3F7129C}">
      <dgm:prSet/>
      <dgm:spPr/>
      <dgm:t>
        <a:bodyPr/>
        <a:lstStyle/>
        <a:p>
          <a:endParaRPr lang="en-US"/>
        </a:p>
      </dgm:t>
    </dgm:pt>
    <dgm:pt modelId="{F624269B-2EC3-4441-8053-F2495DA5AE42}">
      <dgm:prSet/>
      <dgm:spPr/>
      <dgm:t>
        <a:bodyPr/>
        <a:lstStyle/>
        <a:p>
          <a:r>
            <a:rPr lang="en-US" dirty="0"/>
            <a:t>Permissions</a:t>
          </a:r>
        </a:p>
      </dgm:t>
    </dgm:pt>
    <dgm:pt modelId="{2D1997D4-1E29-4481-87C0-D414F46323A0}" type="parTrans" cxnId="{450EC180-D314-4859-849E-04C98DB99EC1}">
      <dgm:prSet/>
      <dgm:spPr/>
      <dgm:t>
        <a:bodyPr/>
        <a:lstStyle/>
        <a:p>
          <a:endParaRPr lang="en-US"/>
        </a:p>
      </dgm:t>
    </dgm:pt>
    <dgm:pt modelId="{1E8D6026-2D45-4933-A865-7C45C2D54852}" type="sibTrans" cxnId="{450EC180-D314-4859-849E-04C98DB99EC1}">
      <dgm:prSet/>
      <dgm:spPr/>
      <dgm:t>
        <a:bodyPr/>
        <a:lstStyle/>
        <a:p>
          <a:endParaRPr lang="en-US"/>
        </a:p>
      </dgm:t>
    </dgm:pt>
    <dgm:pt modelId="{389638E7-B2FD-405F-A13E-98A65223F12D}">
      <dgm:prSet/>
      <dgm:spPr/>
      <dgm:t>
        <a:bodyPr/>
        <a:lstStyle/>
        <a:p>
          <a:r>
            <a:rPr lang="en-US" dirty="0"/>
            <a:t>Migrate personal access token to service-account user</a:t>
          </a:r>
        </a:p>
      </dgm:t>
    </dgm:pt>
    <dgm:pt modelId="{01F71441-0B1D-416F-9F7B-1A612204948F}" type="parTrans" cxnId="{96DCAD4F-72D7-41DD-940E-241B6E052495}">
      <dgm:prSet/>
      <dgm:spPr/>
      <dgm:t>
        <a:bodyPr/>
        <a:lstStyle/>
        <a:p>
          <a:endParaRPr lang="en-US"/>
        </a:p>
      </dgm:t>
    </dgm:pt>
    <dgm:pt modelId="{E6FBAA63-ADA1-49D8-BE94-846FD46EF507}" type="sibTrans" cxnId="{96DCAD4F-72D7-41DD-940E-241B6E052495}">
      <dgm:prSet/>
      <dgm:spPr/>
      <dgm:t>
        <a:bodyPr/>
        <a:lstStyle/>
        <a:p>
          <a:endParaRPr lang="en-US"/>
        </a:p>
      </dgm:t>
    </dgm:pt>
    <dgm:pt modelId="{2122654C-AA3E-4C62-8CE6-04379D0FC859}">
      <dgm:prSet/>
      <dgm:spPr/>
      <dgm:t>
        <a:bodyPr/>
        <a:lstStyle/>
        <a:p>
          <a:r>
            <a:rPr lang="en-US"/>
            <a:t>Trigger on</a:t>
          </a:r>
        </a:p>
      </dgm:t>
    </dgm:pt>
    <dgm:pt modelId="{D9CC58B6-3A7C-486F-803F-1221B3E7D1F8}" type="parTrans" cxnId="{738125A7-2D00-474B-B65C-E2077A457D34}">
      <dgm:prSet/>
      <dgm:spPr/>
      <dgm:t>
        <a:bodyPr/>
        <a:lstStyle/>
        <a:p>
          <a:endParaRPr lang="en-US"/>
        </a:p>
      </dgm:t>
    </dgm:pt>
    <dgm:pt modelId="{C2E6A30E-23BF-4C89-9D00-969E044ABE7E}" type="sibTrans" cxnId="{738125A7-2D00-474B-B65C-E2077A457D34}">
      <dgm:prSet/>
      <dgm:spPr/>
      <dgm:t>
        <a:bodyPr/>
        <a:lstStyle/>
        <a:p>
          <a:endParaRPr lang="en-US"/>
        </a:p>
      </dgm:t>
    </dgm:pt>
    <dgm:pt modelId="{3A5F4D97-A098-4F64-AB14-A15F09F3AC3B}">
      <dgm:prSet/>
      <dgm:spPr/>
      <dgm:t>
        <a:bodyPr/>
        <a:lstStyle/>
        <a:p>
          <a:r>
            <a:rPr lang="en-US"/>
            <a:t>Trigger on-demand w/ label usage, rather than on every PR</a:t>
          </a:r>
        </a:p>
      </dgm:t>
    </dgm:pt>
    <dgm:pt modelId="{EEB6B4E9-2A46-4EB4-8F48-8BB8F33B5A0C}" type="parTrans" cxnId="{09D58D07-75C0-44A3-A619-97714216047B}">
      <dgm:prSet/>
      <dgm:spPr/>
      <dgm:t>
        <a:bodyPr/>
        <a:lstStyle/>
        <a:p>
          <a:endParaRPr lang="en-US"/>
        </a:p>
      </dgm:t>
    </dgm:pt>
    <dgm:pt modelId="{C898B442-C5A0-43CD-9EFF-7EDE279B96D8}" type="sibTrans" cxnId="{09D58D07-75C0-44A3-A619-97714216047B}">
      <dgm:prSet/>
      <dgm:spPr/>
      <dgm:t>
        <a:bodyPr/>
        <a:lstStyle/>
        <a:p>
          <a:endParaRPr lang="en-US"/>
        </a:p>
      </dgm:t>
    </dgm:pt>
    <dgm:pt modelId="{EDFF74A8-F896-45E7-9CD1-4E320526255D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358538B3-B113-4F0A-8203-3C501577756B}" type="parTrans" cxnId="{9A851874-FAA2-4625-92EB-0BE4C696F297}">
      <dgm:prSet/>
      <dgm:spPr/>
      <dgm:t>
        <a:bodyPr/>
        <a:lstStyle/>
        <a:p>
          <a:endParaRPr lang="en-US"/>
        </a:p>
      </dgm:t>
    </dgm:pt>
    <dgm:pt modelId="{511A0118-252E-4182-859A-902D4EE6645D}" type="sibTrans" cxnId="{9A851874-FAA2-4625-92EB-0BE4C696F297}">
      <dgm:prSet/>
      <dgm:spPr/>
      <dgm:t>
        <a:bodyPr/>
        <a:lstStyle/>
        <a:p>
          <a:endParaRPr lang="en-US"/>
        </a:p>
      </dgm:t>
    </dgm:pt>
    <dgm:pt modelId="{9EC76594-461C-4B3D-B973-BD717292B428}">
      <dgm:prSet/>
      <dgm:spPr/>
      <dgm:t>
        <a:bodyPr/>
        <a:lstStyle/>
        <a:p>
          <a:r>
            <a:rPr lang="en-US" dirty="0"/>
            <a:t>Update CDK to have Lambda fetch values from Secrets instead of injecting as an environment variable</a:t>
          </a:r>
        </a:p>
      </dgm:t>
    </dgm:pt>
    <dgm:pt modelId="{F743A1D5-D267-4672-A1C9-5804A5D289AE}" type="parTrans" cxnId="{8BDF3BF6-AF88-4614-964D-76CA493E4F89}">
      <dgm:prSet/>
      <dgm:spPr/>
      <dgm:t>
        <a:bodyPr/>
        <a:lstStyle/>
        <a:p>
          <a:endParaRPr lang="en-US"/>
        </a:p>
      </dgm:t>
    </dgm:pt>
    <dgm:pt modelId="{B444D690-E933-4DE4-B60A-1CD8A799748E}" type="sibTrans" cxnId="{8BDF3BF6-AF88-4614-964D-76CA493E4F89}">
      <dgm:prSet/>
      <dgm:spPr/>
      <dgm:t>
        <a:bodyPr/>
        <a:lstStyle/>
        <a:p>
          <a:endParaRPr lang="en-US"/>
        </a:p>
      </dgm:t>
    </dgm:pt>
    <dgm:pt modelId="{D2E57CE7-34C8-4018-9248-AEBA48507D29}">
      <dgm:prSet/>
      <dgm:spPr/>
      <dgm:t>
        <a:bodyPr/>
        <a:lstStyle/>
        <a:p>
          <a:r>
            <a:rPr lang="en-US"/>
            <a:t>Auto</a:t>
          </a:r>
        </a:p>
      </dgm:t>
    </dgm:pt>
    <dgm:pt modelId="{307EE20B-9B6D-4ECB-9807-88D1422EB42D}" type="parTrans" cxnId="{CA9CF79A-F981-46D4-865C-96938DCB8F76}">
      <dgm:prSet/>
      <dgm:spPr/>
      <dgm:t>
        <a:bodyPr/>
        <a:lstStyle/>
        <a:p>
          <a:endParaRPr lang="en-US"/>
        </a:p>
      </dgm:t>
    </dgm:pt>
    <dgm:pt modelId="{2C5E0B17-9574-427E-B6E9-A5274EBA13A0}" type="sibTrans" cxnId="{CA9CF79A-F981-46D4-865C-96938DCB8F76}">
      <dgm:prSet/>
      <dgm:spPr/>
      <dgm:t>
        <a:bodyPr/>
        <a:lstStyle/>
        <a:p>
          <a:endParaRPr lang="en-US"/>
        </a:p>
      </dgm:t>
    </dgm:pt>
    <dgm:pt modelId="{407CAFAB-F311-4041-B129-6313988BF871}">
      <dgm:prSet/>
      <dgm:spPr/>
      <dgm:t>
        <a:bodyPr/>
        <a:lstStyle/>
        <a:p>
          <a:r>
            <a:rPr lang="en-US"/>
            <a:t>Auto-tagging after approval (for 2x auto-reviewer tagging)</a:t>
          </a:r>
        </a:p>
      </dgm:t>
    </dgm:pt>
    <dgm:pt modelId="{7BE9AC4E-8A7B-4C6F-B4AF-838E057DAA38}" type="parTrans" cxnId="{AA2C1385-ECD7-41A0-BD13-906F03F474EB}">
      <dgm:prSet/>
      <dgm:spPr/>
      <dgm:t>
        <a:bodyPr/>
        <a:lstStyle/>
        <a:p>
          <a:endParaRPr lang="en-US"/>
        </a:p>
      </dgm:t>
    </dgm:pt>
    <dgm:pt modelId="{2C3F0085-6472-425C-BBC3-5CA74E6673B9}" type="sibTrans" cxnId="{AA2C1385-ECD7-41A0-BD13-906F03F474EB}">
      <dgm:prSet/>
      <dgm:spPr/>
      <dgm:t>
        <a:bodyPr/>
        <a:lstStyle/>
        <a:p>
          <a:endParaRPr lang="en-US"/>
        </a:p>
      </dgm:t>
    </dgm:pt>
    <dgm:pt modelId="{C19BF480-5D9C-5549-9AF1-87C3344847FD}" type="pres">
      <dgm:prSet presAssocID="{75E07622-B611-4651-A60E-83FAD5C009B7}" presName="Name0" presStyleCnt="0">
        <dgm:presLayoutVars>
          <dgm:dir/>
          <dgm:animLvl val="lvl"/>
          <dgm:resizeHandles val="exact"/>
        </dgm:presLayoutVars>
      </dgm:prSet>
      <dgm:spPr/>
    </dgm:pt>
    <dgm:pt modelId="{849EF440-E4DC-FB4A-89C0-8A7FFACCB7AB}" type="pres">
      <dgm:prSet presAssocID="{EC1C1CA4-69F5-48A7-B500-32405AA9C1A5}" presName="composite" presStyleCnt="0"/>
      <dgm:spPr/>
    </dgm:pt>
    <dgm:pt modelId="{2BD713AF-3495-9C4A-A41B-C7199D7AB504}" type="pres">
      <dgm:prSet presAssocID="{EC1C1CA4-69F5-48A7-B500-32405AA9C1A5}" presName="parTx" presStyleLbl="alignNode1" presStyleIdx="0" presStyleCnt="6">
        <dgm:presLayoutVars>
          <dgm:chMax val="0"/>
          <dgm:chPref val="0"/>
        </dgm:presLayoutVars>
      </dgm:prSet>
      <dgm:spPr/>
    </dgm:pt>
    <dgm:pt modelId="{5F9D952D-8363-4B47-9088-F628CD30F72D}" type="pres">
      <dgm:prSet presAssocID="{EC1C1CA4-69F5-48A7-B500-32405AA9C1A5}" presName="desTx" presStyleLbl="alignAccFollowNode1" presStyleIdx="0" presStyleCnt="6">
        <dgm:presLayoutVars/>
      </dgm:prSet>
      <dgm:spPr/>
    </dgm:pt>
    <dgm:pt modelId="{9C9544BA-70DF-6849-88BA-E0C5E0D1CAC2}" type="pres">
      <dgm:prSet presAssocID="{477ADC87-26CA-4B3A-AC23-26CC69D3E2B6}" presName="space" presStyleCnt="0"/>
      <dgm:spPr/>
    </dgm:pt>
    <dgm:pt modelId="{39E79090-D60C-AF47-AD77-A16F80938D7C}" type="pres">
      <dgm:prSet presAssocID="{AE22D08B-9F9D-4847-B715-611B15F0E7AB}" presName="composite" presStyleCnt="0"/>
      <dgm:spPr/>
    </dgm:pt>
    <dgm:pt modelId="{276F7BC2-B7F0-354E-8EB5-8AB423C95ACE}" type="pres">
      <dgm:prSet presAssocID="{AE22D08B-9F9D-4847-B715-611B15F0E7AB}" presName="parTx" presStyleLbl="alignNode1" presStyleIdx="1" presStyleCnt="6">
        <dgm:presLayoutVars>
          <dgm:chMax val="0"/>
          <dgm:chPref val="0"/>
        </dgm:presLayoutVars>
      </dgm:prSet>
      <dgm:spPr/>
    </dgm:pt>
    <dgm:pt modelId="{4EDBAD5F-5F77-214F-BDEE-348D2847191C}" type="pres">
      <dgm:prSet presAssocID="{AE22D08B-9F9D-4847-B715-611B15F0E7AB}" presName="desTx" presStyleLbl="alignAccFollowNode1" presStyleIdx="1" presStyleCnt="6">
        <dgm:presLayoutVars/>
      </dgm:prSet>
      <dgm:spPr/>
    </dgm:pt>
    <dgm:pt modelId="{8679CAC2-1042-804D-83B8-FAD7965E0F49}" type="pres">
      <dgm:prSet presAssocID="{3E690FD5-469B-4C88-9A75-CB14C3945B4F}" presName="space" presStyleCnt="0"/>
      <dgm:spPr/>
    </dgm:pt>
    <dgm:pt modelId="{7A946E69-C5D5-C24C-A9CE-DE1D65380347}" type="pres">
      <dgm:prSet presAssocID="{F624269B-2EC3-4441-8053-F2495DA5AE42}" presName="composite" presStyleCnt="0"/>
      <dgm:spPr/>
    </dgm:pt>
    <dgm:pt modelId="{4F6B4B8A-F29F-CA48-B3E6-A1789B108570}" type="pres">
      <dgm:prSet presAssocID="{F624269B-2EC3-4441-8053-F2495DA5AE42}" presName="parTx" presStyleLbl="alignNode1" presStyleIdx="2" presStyleCnt="6">
        <dgm:presLayoutVars>
          <dgm:chMax val="0"/>
          <dgm:chPref val="0"/>
        </dgm:presLayoutVars>
      </dgm:prSet>
      <dgm:spPr/>
    </dgm:pt>
    <dgm:pt modelId="{4DB9F382-666C-684E-8FDA-DA98FBE1CB29}" type="pres">
      <dgm:prSet presAssocID="{F624269B-2EC3-4441-8053-F2495DA5AE42}" presName="desTx" presStyleLbl="alignAccFollowNode1" presStyleIdx="2" presStyleCnt="6">
        <dgm:presLayoutVars/>
      </dgm:prSet>
      <dgm:spPr/>
    </dgm:pt>
    <dgm:pt modelId="{6836D12A-DDE2-D54D-826A-4D9EE63A3B5E}" type="pres">
      <dgm:prSet presAssocID="{1E8D6026-2D45-4933-A865-7C45C2D54852}" presName="space" presStyleCnt="0"/>
      <dgm:spPr/>
    </dgm:pt>
    <dgm:pt modelId="{3D9C994F-3336-5B44-9BF5-90244C024C19}" type="pres">
      <dgm:prSet presAssocID="{2122654C-AA3E-4C62-8CE6-04379D0FC859}" presName="composite" presStyleCnt="0"/>
      <dgm:spPr/>
    </dgm:pt>
    <dgm:pt modelId="{6D63DAC2-C24B-B54B-8B52-E99B1412432F}" type="pres">
      <dgm:prSet presAssocID="{2122654C-AA3E-4C62-8CE6-04379D0FC859}" presName="parTx" presStyleLbl="alignNode1" presStyleIdx="3" presStyleCnt="6">
        <dgm:presLayoutVars>
          <dgm:chMax val="0"/>
          <dgm:chPref val="0"/>
        </dgm:presLayoutVars>
      </dgm:prSet>
      <dgm:spPr/>
    </dgm:pt>
    <dgm:pt modelId="{8ED77819-2899-F04E-B53A-C6065959262F}" type="pres">
      <dgm:prSet presAssocID="{2122654C-AA3E-4C62-8CE6-04379D0FC859}" presName="desTx" presStyleLbl="alignAccFollowNode1" presStyleIdx="3" presStyleCnt="6">
        <dgm:presLayoutVars/>
      </dgm:prSet>
      <dgm:spPr/>
    </dgm:pt>
    <dgm:pt modelId="{7AC1F32A-8299-224E-AC2E-8F04360C6A23}" type="pres">
      <dgm:prSet presAssocID="{C2E6A30E-23BF-4C89-9D00-969E044ABE7E}" presName="space" presStyleCnt="0"/>
      <dgm:spPr/>
    </dgm:pt>
    <dgm:pt modelId="{0D41D1B2-73D2-1849-B118-9308767DF1EB}" type="pres">
      <dgm:prSet presAssocID="{EDFF74A8-F896-45E7-9CD1-4E320526255D}" presName="composite" presStyleCnt="0"/>
      <dgm:spPr/>
    </dgm:pt>
    <dgm:pt modelId="{BE1F90A0-C4BA-9D49-9DCB-836F76428E5F}" type="pres">
      <dgm:prSet presAssocID="{EDFF74A8-F896-45E7-9CD1-4E320526255D}" presName="parTx" presStyleLbl="alignNode1" presStyleIdx="4" presStyleCnt="6">
        <dgm:presLayoutVars>
          <dgm:chMax val="0"/>
          <dgm:chPref val="0"/>
        </dgm:presLayoutVars>
      </dgm:prSet>
      <dgm:spPr/>
    </dgm:pt>
    <dgm:pt modelId="{FB85E738-338E-E946-ABC8-77DC5AFA4D68}" type="pres">
      <dgm:prSet presAssocID="{EDFF74A8-F896-45E7-9CD1-4E320526255D}" presName="desTx" presStyleLbl="alignAccFollowNode1" presStyleIdx="4" presStyleCnt="6">
        <dgm:presLayoutVars/>
      </dgm:prSet>
      <dgm:spPr/>
    </dgm:pt>
    <dgm:pt modelId="{8BBDA4D3-7549-8040-AF8B-0550B43B3ED0}" type="pres">
      <dgm:prSet presAssocID="{511A0118-252E-4182-859A-902D4EE6645D}" presName="space" presStyleCnt="0"/>
      <dgm:spPr/>
    </dgm:pt>
    <dgm:pt modelId="{572DD067-65A0-4848-9C9A-056F3E3607F2}" type="pres">
      <dgm:prSet presAssocID="{D2E57CE7-34C8-4018-9248-AEBA48507D29}" presName="composite" presStyleCnt="0"/>
      <dgm:spPr/>
    </dgm:pt>
    <dgm:pt modelId="{CCCE3B0E-6CF0-8240-ADC9-771BFD77C080}" type="pres">
      <dgm:prSet presAssocID="{D2E57CE7-34C8-4018-9248-AEBA48507D29}" presName="parTx" presStyleLbl="alignNode1" presStyleIdx="5" presStyleCnt="6">
        <dgm:presLayoutVars>
          <dgm:chMax val="0"/>
          <dgm:chPref val="0"/>
        </dgm:presLayoutVars>
      </dgm:prSet>
      <dgm:spPr/>
    </dgm:pt>
    <dgm:pt modelId="{BBB5A38E-6907-8E4B-830E-31F10251548A}" type="pres">
      <dgm:prSet presAssocID="{D2E57CE7-34C8-4018-9248-AEBA48507D29}" presName="desTx" presStyleLbl="alignAccFollowNode1" presStyleIdx="5" presStyleCnt="6">
        <dgm:presLayoutVars/>
      </dgm:prSet>
      <dgm:spPr/>
    </dgm:pt>
  </dgm:ptLst>
  <dgm:cxnLst>
    <dgm:cxn modelId="{09D58D07-75C0-44A3-A619-97714216047B}" srcId="{2122654C-AA3E-4C62-8CE6-04379D0FC859}" destId="{3A5F4D97-A098-4F64-AB14-A15F09F3AC3B}" srcOrd="0" destOrd="0" parTransId="{EEB6B4E9-2A46-4EB4-8F48-8BB8F33B5A0C}" sibTransId="{C898B442-C5A0-43CD-9EFF-7EDE279B96D8}"/>
    <dgm:cxn modelId="{8D5B110F-8BF0-42E1-8047-1309CB498FDD}" srcId="{75E07622-B611-4651-A60E-83FAD5C009B7}" destId="{AE22D08B-9F9D-4847-B715-611B15F0E7AB}" srcOrd="1" destOrd="0" parTransId="{C47555A1-780A-4B66-87E4-9A08653A41AB}" sibTransId="{3E690FD5-469B-4C88-9A75-CB14C3945B4F}"/>
    <dgm:cxn modelId="{5231580F-82A1-4605-A27A-F6FB2D814FA7}" srcId="{9C6F10F9-2A46-487D-A452-29ED7A10A144}" destId="{753AF20B-45A9-4249-B22E-0685C4808294}" srcOrd="1" destOrd="0" parTransId="{99CE87ED-F09E-4C60-B1CC-4E432A763E1B}" sibTransId="{EC61A3DA-B6EC-4452-BBC6-3C3154AAA07B}"/>
    <dgm:cxn modelId="{410CCF19-C9D3-B94D-AC9B-89C5FB8D2E20}" type="presOf" srcId="{407CAFAB-F311-4041-B129-6313988BF871}" destId="{BBB5A38E-6907-8E4B-830E-31F10251548A}" srcOrd="0" destOrd="0" presId="urn:microsoft.com/office/officeart/2016/7/layout/HorizontalActionList"/>
    <dgm:cxn modelId="{F3AD0929-7A1C-4F60-9E4D-9527CC3640DB}" srcId="{9C6F10F9-2A46-487D-A452-29ED7A10A144}" destId="{88B03133-A6B9-426E-9EB4-856AC6A2FD6B}" srcOrd="0" destOrd="0" parTransId="{073FD49F-9442-424F-A987-9D7BF2CC595A}" sibTransId="{0F909FA4-24BF-4582-9874-64873E0BC108}"/>
    <dgm:cxn modelId="{614F8531-8123-D143-8B88-4424BA026793}" type="presOf" srcId="{753AF20B-45A9-4249-B22E-0685C4808294}" destId="{5F9D952D-8363-4B47-9088-F628CD30F72D}" srcOrd="0" destOrd="2" presId="urn:microsoft.com/office/officeart/2016/7/layout/HorizontalActionList"/>
    <dgm:cxn modelId="{4CA6AA36-DBBA-B749-B2A1-42FA5360EF49}" type="presOf" srcId="{389638E7-B2FD-405F-A13E-98A65223F12D}" destId="{4DB9F382-666C-684E-8FDA-DA98FBE1CB29}" srcOrd="0" destOrd="0" presId="urn:microsoft.com/office/officeart/2016/7/layout/HorizontalActionList"/>
    <dgm:cxn modelId="{96DCAD4F-72D7-41DD-940E-241B6E052495}" srcId="{F624269B-2EC3-4441-8053-F2495DA5AE42}" destId="{389638E7-B2FD-405F-A13E-98A65223F12D}" srcOrd="0" destOrd="0" parTransId="{01F71441-0B1D-416F-9F7B-1A612204948F}" sibTransId="{E6FBAA63-ADA1-49D8-BE94-846FD46EF507}"/>
    <dgm:cxn modelId="{DAD8C963-9C31-0349-A582-6F73FE954770}" type="presOf" srcId="{EC1C1CA4-69F5-48A7-B500-32405AA9C1A5}" destId="{2BD713AF-3495-9C4A-A41B-C7199D7AB504}" srcOrd="0" destOrd="0" presId="urn:microsoft.com/office/officeart/2016/7/layout/HorizontalActionList"/>
    <dgm:cxn modelId="{9A851874-FAA2-4625-92EB-0BE4C696F297}" srcId="{75E07622-B611-4651-A60E-83FAD5C009B7}" destId="{EDFF74A8-F896-45E7-9CD1-4E320526255D}" srcOrd="4" destOrd="0" parTransId="{358538B3-B113-4F0A-8203-3C501577756B}" sibTransId="{511A0118-252E-4182-859A-902D4EE6645D}"/>
    <dgm:cxn modelId="{84067877-44B4-489A-86E7-76E32FABAA5C}" srcId="{EC1C1CA4-69F5-48A7-B500-32405AA9C1A5}" destId="{9C6F10F9-2A46-487D-A452-29ED7A10A144}" srcOrd="0" destOrd="0" parTransId="{4D331550-01D1-457E-9FCD-86F201966562}" sibTransId="{D852CA1D-85DF-4C81-91DC-4CECD41E5670}"/>
    <dgm:cxn modelId="{E6BC4278-DCCC-884B-9810-424267881E1F}" type="presOf" srcId="{9EC76594-461C-4B3D-B973-BD717292B428}" destId="{FB85E738-338E-E946-ABC8-77DC5AFA4D68}" srcOrd="0" destOrd="0" presId="urn:microsoft.com/office/officeart/2016/7/layout/HorizontalActionList"/>
    <dgm:cxn modelId="{D1112F7F-C78A-406F-828A-D02F21EB680E}" srcId="{75E07622-B611-4651-A60E-83FAD5C009B7}" destId="{EC1C1CA4-69F5-48A7-B500-32405AA9C1A5}" srcOrd="0" destOrd="0" parTransId="{DC9B434F-613D-4CDA-B63E-697878F263C1}" sibTransId="{477ADC87-26CA-4B3A-AC23-26CC69D3E2B6}"/>
    <dgm:cxn modelId="{450EC180-D314-4859-849E-04C98DB99EC1}" srcId="{75E07622-B611-4651-A60E-83FAD5C009B7}" destId="{F624269B-2EC3-4441-8053-F2495DA5AE42}" srcOrd="2" destOrd="0" parTransId="{2D1997D4-1E29-4481-87C0-D414F46323A0}" sibTransId="{1E8D6026-2D45-4933-A865-7C45C2D54852}"/>
    <dgm:cxn modelId="{AA2C1385-ECD7-41A0-BD13-906F03F474EB}" srcId="{D2E57CE7-34C8-4018-9248-AEBA48507D29}" destId="{407CAFAB-F311-4041-B129-6313988BF871}" srcOrd="0" destOrd="0" parTransId="{7BE9AC4E-8A7B-4C6F-B4AF-838E057DAA38}" sibTransId="{2C3F0085-6472-425C-BBC3-5CA74E6673B9}"/>
    <dgm:cxn modelId="{CA9CF79A-F981-46D4-865C-96938DCB8F76}" srcId="{75E07622-B611-4651-A60E-83FAD5C009B7}" destId="{D2E57CE7-34C8-4018-9248-AEBA48507D29}" srcOrd="5" destOrd="0" parTransId="{307EE20B-9B6D-4ECB-9807-88D1422EB42D}" sibTransId="{2C5E0B17-9574-427E-B6E9-A5274EBA13A0}"/>
    <dgm:cxn modelId="{738125A7-2D00-474B-B65C-E2077A457D34}" srcId="{75E07622-B611-4651-A60E-83FAD5C009B7}" destId="{2122654C-AA3E-4C62-8CE6-04379D0FC859}" srcOrd="3" destOrd="0" parTransId="{D9CC58B6-3A7C-486F-803F-1221B3E7D1F8}" sibTransId="{C2E6A30E-23BF-4C89-9D00-969E044ABE7E}"/>
    <dgm:cxn modelId="{CEB0BCC2-0CFA-F542-9399-9398B7D37D77}" type="presOf" srcId="{88B03133-A6B9-426E-9EB4-856AC6A2FD6B}" destId="{5F9D952D-8363-4B47-9088-F628CD30F72D}" srcOrd="0" destOrd="1" presId="urn:microsoft.com/office/officeart/2016/7/layout/HorizontalActionList"/>
    <dgm:cxn modelId="{9A8FB6CD-4119-1946-A9C0-A514F60B72B3}" type="presOf" srcId="{2122654C-AA3E-4C62-8CE6-04379D0FC859}" destId="{6D63DAC2-C24B-B54B-8B52-E99B1412432F}" srcOrd="0" destOrd="0" presId="urn:microsoft.com/office/officeart/2016/7/layout/HorizontalActionList"/>
    <dgm:cxn modelId="{2884CBD1-9736-6E4E-9622-D8E101EAA209}" type="presOf" srcId="{F624269B-2EC3-4441-8053-F2495DA5AE42}" destId="{4F6B4B8A-F29F-CA48-B3E6-A1789B108570}" srcOrd="0" destOrd="0" presId="urn:microsoft.com/office/officeart/2016/7/layout/HorizontalActionList"/>
    <dgm:cxn modelId="{84A004D4-F5BB-2047-925A-2EBEC355E7F1}" type="presOf" srcId="{9C6F10F9-2A46-487D-A452-29ED7A10A144}" destId="{5F9D952D-8363-4B47-9088-F628CD30F72D}" srcOrd="0" destOrd="0" presId="urn:microsoft.com/office/officeart/2016/7/layout/HorizontalActionList"/>
    <dgm:cxn modelId="{DE6E01E2-0B65-C844-AB7F-F35DAA0C5355}" type="presOf" srcId="{3A5F4D97-A098-4F64-AB14-A15F09F3AC3B}" destId="{8ED77819-2899-F04E-B53A-C6065959262F}" srcOrd="0" destOrd="0" presId="urn:microsoft.com/office/officeart/2016/7/layout/HorizontalActionList"/>
    <dgm:cxn modelId="{5F59AAF2-4E91-5143-9DD5-D6BCC755BC0E}" type="presOf" srcId="{D2E57CE7-34C8-4018-9248-AEBA48507D29}" destId="{CCCE3B0E-6CF0-8240-ADC9-771BFD77C080}" srcOrd="0" destOrd="0" presId="urn:microsoft.com/office/officeart/2016/7/layout/HorizontalActionList"/>
    <dgm:cxn modelId="{B5E9ECF3-388B-0147-AFFA-D2635C7229C9}" type="presOf" srcId="{AE22D08B-9F9D-4847-B715-611B15F0E7AB}" destId="{276F7BC2-B7F0-354E-8EB5-8AB423C95ACE}" srcOrd="0" destOrd="0" presId="urn:microsoft.com/office/officeart/2016/7/layout/HorizontalActionList"/>
    <dgm:cxn modelId="{E26EDCF5-88AA-C046-BA55-57CE4CD99529}" type="presOf" srcId="{75E07622-B611-4651-A60E-83FAD5C009B7}" destId="{C19BF480-5D9C-5549-9AF1-87C3344847FD}" srcOrd="0" destOrd="0" presId="urn:microsoft.com/office/officeart/2016/7/layout/HorizontalActionList"/>
    <dgm:cxn modelId="{0FEC22F6-041C-054D-B924-262F36F3E87D}" type="presOf" srcId="{EDFF74A8-F896-45E7-9CD1-4E320526255D}" destId="{BE1F90A0-C4BA-9D49-9DCB-836F76428E5F}" srcOrd="0" destOrd="0" presId="urn:microsoft.com/office/officeart/2016/7/layout/HorizontalActionList"/>
    <dgm:cxn modelId="{8BDF3BF6-AF88-4614-964D-76CA493E4F89}" srcId="{EDFF74A8-F896-45E7-9CD1-4E320526255D}" destId="{9EC76594-461C-4B3D-B973-BD717292B428}" srcOrd="0" destOrd="0" parTransId="{F743A1D5-D267-4672-A1C9-5804A5D289AE}" sibTransId="{B444D690-E933-4DE4-B60A-1CD8A799748E}"/>
    <dgm:cxn modelId="{56050CFD-F1C5-F746-A8B1-B4EE8172B5AD}" type="presOf" srcId="{9BFEA4EB-A1AE-4E81-BD92-D32514E1368E}" destId="{4EDBAD5F-5F77-214F-BDEE-348D2847191C}" srcOrd="0" destOrd="0" presId="urn:microsoft.com/office/officeart/2016/7/layout/HorizontalActionList"/>
    <dgm:cxn modelId="{EB54E3FF-CE3A-4FDC-A5AB-C7B2F3F7129C}" srcId="{AE22D08B-9F9D-4847-B715-611B15F0E7AB}" destId="{9BFEA4EB-A1AE-4E81-BD92-D32514E1368E}" srcOrd="0" destOrd="0" parTransId="{CA69243F-85A3-4C10-AFB5-1B99AACB8A11}" sibTransId="{12AC43CA-B109-4433-A0D2-BEE96F219AF0}"/>
    <dgm:cxn modelId="{8A143FB8-619C-9A46-8C79-BBDBCD0DB528}" type="presParOf" srcId="{C19BF480-5D9C-5549-9AF1-87C3344847FD}" destId="{849EF440-E4DC-FB4A-89C0-8A7FFACCB7AB}" srcOrd="0" destOrd="0" presId="urn:microsoft.com/office/officeart/2016/7/layout/HorizontalActionList"/>
    <dgm:cxn modelId="{B9DC68D0-3A59-F24C-A8E3-27F145521AF6}" type="presParOf" srcId="{849EF440-E4DC-FB4A-89C0-8A7FFACCB7AB}" destId="{2BD713AF-3495-9C4A-A41B-C7199D7AB504}" srcOrd="0" destOrd="0" presId="urn:microsoft.com/office/officeart/2016/7/layout/HorizontalActionList"/>
    <dgm:cxn modelId="{CB013550-B89D-304D-8FFC-D15BACE7D25D}" type="presParOf" srcId="{849EF440-E4DC-FB4A-89C0-8A7FFACCB7AB}" destId="{5F9D952D-8363-4B47-9088-F628CD30F72D}" srcOrd="1" destOrd="0" presId="urn:microsoft.com/office/officeart/2016/7/layout/HorizontalActionList"/>
    <dgm:cxn modelId="{522B4692-7E01-C642-8ED6-BA871377961B}" type="presParOf" srcId="{C19BF480-5D9C-5549-9AF1-87C3344847FD}" destId="{9C9544BA-70DF-6849-88BA-E0C5E0D1CAC2}" srcOrd="1" destOrd="0" presId="urn:microsoft.com/office/officeart/2016/7/layout/HorizontalActionList"/>
    <dgm:cxn modelId="{363840A7-36A9-C140-8590-47EEC58DD185}" type="presParOf" srcId="{C19BF480-5D9C-5549-9AF1-87C3344847FD}" destId="{39E79090-D60C-AF47-AD77-A16F80938D7C}" srcOrd="2" destOrd="0" presId="urn:microsoft.com/office/officeart/2016/7/layout/HorizontalActionList"/>
    <dgm:cxn modelId="{FA0BB816-F544-C443-ABCD-6AE37473621A}" type="presParOf" srcId="{39E79090-D60C-AF47-AD77-A16F80938D7C}" destId="{276F7BC2-B7F0-354E-8EB5-8AB423C95ACE}" srcOrd="0" destOrd="0" presId="urn:microsoft.com/office/officeart/2016/7/layout/HorizontalActionList"/>
    <dgm:cxn modelId="{164EF3EB-E1E6-944C-8601-314EAEAF27C8}" type="presParOf" srcId="{39E79090-D60C-AF47-AD77-A16F80938D7C}" destId="{4EDBAD5F-5F77-214F-BDEE-348D2847191C}" srcOrd="1" destOrd="0" presId="urn:microsoft.com/office/officeart/2016/7/layout/HorizontalActionList"/>
    <dgm:cxn modelId="{C14F99AD-21D7-5A4E-950D-72438F6CB3CA}" type="presParOf" srcId="{C19BF480-5D9C-5549-9AF1-87C3344847FD}" destId="{8679CAC2-1042-804D-83B8-FAD7965E0F49}" srcOrd="3" destOrd="0" presId="urn:microsoft.com/office/officeart/2016/7/layout/HorizontalActionList"/>
    <dgm:cxn modelId="{14B04F9A-3941-2742-A693-43305075C477}" type="presParOf" srcId="{C19BF480-5D9C-5549-9AF1-87C3344847FD}" destId="{7A946E69-C5D5-C24C-A9CE-DE1D65380347}" srcOrd="4" destOrd="0" presId="urn:microsoft.com/office/officeart/2016/7/layout/HorizontalActionList"/>
    <dgm:cxn modelId="{CAEBBD2E-5A9E-AC47-BB8A-2923CC32147A}" type="presParOf" srcId="{7A946E69-C5D5-C24C-A9CE-DE1D65380347}" destId="{4F6B4B8A-F29F-CA48-B3E6-A1789B108570}" srcOrd="0" destOrd="0" presId="urn:microsoft.com/office/officeart/2016/7/layout/HorizontalActionList"/>
    <dgm:cxn modelId="{C4FD905F-AD39-E740-A3AA-02EFDDE38E71}" type="presParOf" srcId="{7A946E69-C5D5-C24C-A9CE-DE1D65380347}" destId="{4DB9F382-666C-684E-8FDA-DA98FBE1CB29}" srcOrd="1" destOrd="0" presId="urn:microsoft.com/office/officeart/2016/7/layout/HorizontalActionList"/>
    <dgm:cxn modelId="{AAD19399-66C7-3C4B-8FC2-6C8162DC4690}" type="presParOf" srcId="{C19BF480-5D9C-5549-9AF1-87C3344847FD}" destId="{6836D12A-DDE2-D54D-826A-4D9EE63A3B5E}" srcOrd="5" destOrd="0" presId="urn:microsoft.com/office/officeart/2016/7/layout/HorizontalActionList"/>
    <dgm:cxn modelId="{EA9DC39C-3D21-124D-8727-BF9C7ADF6460}" type="presParOf" srcId="{C19BF480-5D9C-5549-9AF1-87C3344847FD}" destId="{3D9C994F-3336-5B44-9BF5-90244C024C19}" srcOrd="6" destOrd="0" presId="urn:microsoft.com/office/officeart/2016/7/layout/HorizontalActionList"/>
    <dgm:cxn modelId="{590BD40E-385F-C049-BF6A-21A85199DB38}" type="presParOf" srcId="{3D9C994F-3336-5B44-9BF5-90244C024C19}" destId="{6D63DAC2-C24B-B54B-8B52-E99B1412432F}" srcOrd="0" destOrd="0" presId="urn:microsoft.com/office/officeart/2016/7/layout/HorizontalActionList"/>
    <dgm:cxn modelId="{ACE96062-5DBA-5E4C-81FD-9A8DF66340E1}" type="presParOf" srcId="{3D9C994F-3336-5B44-9BF5-90244C024C19}" destId="{8ED77819-2899-F04E-B53A-C6065959262F}" srcOrd="1" destOrd="0" presId="urn:microsoft.com/office/officeart/2016/7/layout/HorizontalActionList"/>
    <dgm:cxn modelId="{F25BB303-DDE4-7C4C-AF12-17882D607BDD}" type="presParOf" srcId="{C19BF480-5D9C-5549-9AF1-87C3344847FD}" destId="{7AC1F32A-8299-224E-AC2E-8F04360C6A23}" srcOrd="7" destOrd="0" presId="urn:microsoft.com/office/officeart/2016/7/layout/HorizontalActionList"/>
    <dgm:cxn modelId="{C0366A44-A9C0-1A4D-8E48-CEC13840BB35}" type="presParOf" srcId="{C19BF480-5D9C-5549-9AF1-87C3344847FD}" destId="{0D41D1B2-73D2-1849-B118-9308767DF1EB}" srcOrd="8" destOrd="0" presId="urn:microsoft.com/office/officeart/2016/7/layout/HorizontalActionList"/>
    <dgm:cxn modelId="{E2992AEF-57B7-5243-96EE-567714AE5FB8}" type="presParOf" srcId="{0D41D1B2-73D2-1849-B118-9308767DF1EB}" destId="{BE1F90A0-C4BA-9D49-9DCB-836F76428E5F}" srcOrd="0" destOrd="0" presId="urn:microsoft.com/office/officeart/2016/7/layout/HorizontalActionList"/>
    <dgm:cxn modelId="{E063E06D-0878-DC4B-92A8-8C64B0442CEE}" type="presParOf" srcId="{0D41D1B2-73D2-1849-B118-9308767DF1EB}" destId="{FB85E738-338E-E946-ABC8-77DC5AFA4D68}" srcOrd="1" destOrd="0" presId="urn:microsoft.com/office/officeart/2016/7/layout/HorizontalActionList"/>
    <dgm:cxn modelId="{ED8A78DE-C435-5640-8DC4-C1277FDB271C}" type="presParOf" srcId="{C19BF480-5D9C-5549-9AF1-87C3344847FD}" destId="{8BBDA4D3-7549-8040-AF8B-0550B43B3ED0}" srcOrd="9" destOrd="0" presId="urn:microsoft.com/office/officeart/2016/7/layout/HorizontalActionList"/>
    <dgm:cxn modelId="{C1450762-E15B-2C42-B1A9-E48EE92C3306}" type="presParOf" srcId="{C19BF480-5D9C-5549-9AF1-87C3344847FD}" destId="{572DD067-65A0-4848-9C9A-056F3E3607F2}" srcOrd="10" destOrd="0" presId="urn:microsoft.com/office/officeart/2016/7/layout/HorizontalActionList"/>
    <dgm:cxn modelId="{AA77EB96-A403-AF48-8902-F85006DE702E}" type="presParOf" srcId="{572DD067-65A0-4848-9C9A-056F3E3607F2}" destId="{CCCE3B0E-6CF0-8240-ADC9-771BFD77C080}" srcOrd="0" destOrd="0" presId="urn:microsoft.com/office/officeart/2016/7/layout/HorizontalActionList"/>
    <dgm:cxn modelId="{FCF86BF6-3D4E-314A-BF1E-5FD05D5BBAD0}" type="presParOf" srcId="{572DD067-65A0-4848-9C9A-056F3E3607F2}" destId="{BBB5A38E-6907-8E4B-830E-31F10251548A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26B20-E26F-F84C-B251-F7006B56236C}">
      <dsp:nvSpPr>
        <dsp:cNvPr id="0" name=""/>
        <dsp:cNvSpPr/>
      </dsp:nvSpPr>
      <dsp:spPr>
        <a:xfrm>
          <a:off x="1742673" y="2731"/>
          <a:ext cx="3347739" cy="2008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New Organizer</a:t>
          </a:r>
        </a:p>
      </dsp:txBody>
      <dsp:txXfrm>
        <a:off x="1742673" y="2731"/>
        <a:ext cx="3347739" cy="2008643"/>
      </dsp:txXfrm>
    </dsp:sp>
    <dsp:sp modelId="{4D08EB4E-881A-C840-822C-7FA3697662F5}">
      <dsp:nvSpPr>
        <dsp:cNvPr id="0" name=""/>
        <dsp:cNvSpPr/>
      </dsp:nvSpPr>
      <dsp:spPr>
        <a:xfrm>
          <a:off x="5425186" y="2731"/>
          <a:ext cx="3347739" cy="2008643"/>
        </a:xfrm>
        <a:prstGeom prst="rect">
          <a:avLst/>
        </a:prstGeom>
        <a:solidFill>
          <a:schemeClr val="accent2">
            <a:hueOff val="-486521"/>
            <a:satOff val="-4245"/>
            <a:lumOff val="-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2024 Schedule</a:t>
          </a:r>
        </a:p>
      </dsp:txBody>
      <dsp:txXfrm>
        <a:off x="5425186" y="2731"/>
        <a:ext cx="3347739" cy="2008643"/>
      </dsp:txXfrm>
    </dsp:sp>
    <dsp:sp modelId="{7C2C1C5B-A8ED-7841-A480-F90BB4D2FDC1}">
      <dsp:nvSpPr>
        <dsp:cNvPr id="0" name=""/>
        <dsp:cNvSpPr/>
      </dsp:nvSpPr>
      <dsp:spPr>
        <a:xfrm>
          <a:off x="1742673" y="2346148"/>
          <a:ext cx="3347739" cy="2008643"/>
        </a:xfrm>
        <a:prstGeom prst="rect">
          <a:avLst/>
        </a:prstGeom>
        <a:solidFill>
          <a:schemeClr val="accent2">
            <a:hueOff val="-973042"/>
            <a:satOff val="-8489"/>
            <a:lumOff val="-10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User Group AWS Account(s)</a:t>
          </a:r>
        </a:p>
      </dsp:txBody>
      <dsp:txXfrm>
        <a:off x="1742673" y="2346148"/>
        <a:ext cx="3347739" cy="2008643"/>
      </dsp:txXfrm>
    </dsp:sp>
    <dsp:sp modelId="{157FE2DE-20A2-FD40-BCA8-71E65EE070E3}">
      <dsp:nvSpPr>
        <dsp:cNvPr id="0" name=""/>
        <dsp:cNvSpPr/>
      </dsp:nvSpPr>
      <dsp:spPr>
        <a:xfrm>
          <a:off x="5425186" y="2346148"/>
          <a:ext cx="3347739" cy="200864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AWS Account Credit Raffle</a:t>
          </a:r>
        </a:p>
      </dsp:txBody>
      <dsp:txXfrm>
        <a:off x="5425186" y="2346148"/>
        <a:ext cx="3347739" cy="200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E6D1F-48CE-4FB4-993B-2CEEEB5B80C4}">
      <dsp:nvSpPr>
        <dsp:cNvPr id="0" name=""/>
        <dsp:cNvSpPr/>
      </dsp:nvSpPr>
      <dsp:spPr>
        <a:xfrm>
          <a:off x="1020487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8E01-4E05-429A-9D29-1C8301A6FC1B}">
      <dsp:nvSpPr>
        <dsp:cNvPr id="0" name=""/>
        <dsp:cNvSpPr/>
      </dsp:nvSpPr>
      <dsp:spPr>
        <a:xfrm>
          <a:off x="393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Build Environment</a:t>
          </a:r>
        </a:p>
      </dsp:txBody>
      <dsp:txXfrm>
        <a:off x="393" y="1602499"/>
        <a:ext cx="3138750" cy="470812"/>
      </dsp:txXfrm>
    </dsp:sp>
    <dsp:sp modelId="{7F13FB55-69FE-48FC-BACB-66543FCF1F9A}">
      <dsp:nvSpPr>
        <dsp:cNvPr id="0" name=""/>
        <dsp:cNvSpPr/>
      </dsp:nvSpPr>
      <dsp:spPr>
        <a:xfrm>
          <a:off x="393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Install AWS-CDK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Setup Python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 AWS credentials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 Assets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Layer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Lambda</a:t>
          </a:r>
        </a:p>
      </dsp:txBody>
      <dsp:txXfrm>
        <a:off x="393" y="2146473"/>
        <a:ext cx="3138750" cy="1858223"/>
      </dsp:txXfrm>
    </dsp:sp>
    <dsp:sp modelId="{6A4A2586-08DE-4E6E-A863-EDBE5531A3F1}">
      <dsp:nvSpPr>
        <dsp:cNvPr id="0" name=""/>
        <dsp:cNvSpPr/>
      </dsp:nvSpPr>
      <dsp:spPr>
        <a:xfrm>
          <a:off x="4708518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63EE7-8969-45D1-8CFB-824BDECB68E0}">
      <dsp:nvSpPr>
        <dsp:cNvPr id="0" name=""/>
        <dsp:cNvSpPr/>
      </dsp:nvSpPr>
      <dsp:spPr>
        <a:xfrm>
          <a:off x="3688425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Synth</a:t>
          </a:r>
        </a:p>
      </dsp:txBody>
      <dsp:txXfrm>
        <a:off x="3688425" y="1602499"/>
        <a:ext cx="3138750" cy="470812"/>
      </dsp:txXfrm>
    </dsp:sp>
    <dsp:sp modelId="{3351801C-917E-4D6F-92CF-4A6965686A22}">
      <dsp:nvSpPr>
        <dsp:cNvPr id="0" name=""/>
        <dsp:cNvSpPr/>
      </dsp:nvSpPr>
      <dsp:spPr>
        <a:xfrm>
          <a:off x="3688425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991A0-1DD0-493B-9472-7BD3D269B6D9}">
      <dsp:nvSpPr>
        <dsp:cNvPr id="0" name=""/>
        <dsp:cNvSpPr/>
      </dsp:nvSpPr>
      <dsp:spPr>
        <a:xfrm>
          <a:off x="8396550" y="34664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C85CD-396E-4861-97AE-1235C38B6D59}">
      <dsp:nvSpPr>
        <dsp:cNvPr id="0" name=""/>
        <dsp:cNvSpPr/>
      </dsp:nvSpPr>
      <dsp:spPr>
        <a:xfrm>
          <a:off x="7376456" y="1602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CDK Deploy</a:t>
          </a:r>
        </a:p>
      </dsp:txBody>
      <dsp:txXfrm>
        <a:off x="7376456" y="1602499"/>
        <a:ext cx="3138750" cy="470812"/>
      </dsp:txXfrm>
    </dsp:sp>
    <dsp:sp modelId="{53EFD427-734C-40B6-98F2-3A1095DEB621}">
      <dsp:nvSpPr>
        <dsp:cNvPr id="0" name=""/>
        <dsp:cNvSpPr/>
      </dsp:nvSpPr>
      <dsp:spPr>
        <a:xfrm>
          <a:off x="7376456" y="2146473"/>
          <a:ext cx="3138750" cy="185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B5D29-C276-4FE6-84E3-30B2A9E975E8}">
      <dsp:nvSpPr>
        <dsp:cNvPr id="0" name=""/>
        <dsp:cNvSpPr/>
      </dsp:nvSpPr>
      <dsp:spPr>
        <a:xfrm>
          <a:off x="82613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EF5D5-DB80-4AA6-9E8E-630A42754BC8}">
      <dsp:nvSpPr>
        <dsp:cNvPr id="0" name=""/>
        <dsp:cNvSpPr/>
      </dsp:nvSpPr>
      <dsp:spPr>
        <a:xfrm>
          <a:off x="271034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979F4-59EE-4611-BFB7-710CBD66EEB2}">
      <dsp:nvSpPr>
        <dsp:cNvPr id="0" name=""/>
        <dsp:cNvSpPr/>
      </dsp:nvSpPr>
      <dsp:spPr>
        <a:xfrm>
          <a:off x="1172126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Configured Per Repo</a:t>
          </a:r>
        </a:p>
      </dsp:txBody>
      <dsp:txXfrm>
        <a:off x="1172126" y="1727648"/>
        <a:ext cx="2114937" cy="897246"/>
      </dsp:txXfrm>
    </dsp:sp>
    <dsp:sp modelId="{3EFA7AE4-6422-4C0B-A87F-C62238A07B43}">
      <dsp:nvSpPr>
        <dsp:cNvPr id="0" name=""/>
        <dsp:cNvSpPr/>
      </dsp:nvSpPr>
      <dsp:spPr>
        <a:xfrm>
          <a:off x="3655575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29568-617B-4675-B75E-C22DE1C9572B}">
      <dsp:nvSpPr>
        <dsp:cNvPr id="0" name=""/>
        <dsp:cNvSpPr/>
      </dsp:nvSpPr>
      <dsp:spPr>
        <a:xfrm>
          <a:off x="3843996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C0267-57A4-44FB-AF18-785D31233AAE}">
      <dsp:nvSpPr>
        <dsp:cNvPr id="0" name=""/>
        <dsp:cNvSpPr/>
      </dsp:nvSpPr>
      <dsp:spPr>
        <a:xfrm>
          <a:off x="4745088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Event Triggers</a:t>
          </a:r>
        </a:p>
      </dsp:txBody>
      <dsp:txXfrm>
        <a:off x="4745088" y="1727648"/>
        <a:ext cx="2114937" cy="897246"/>
      </dsp:txXfrm>
    </dsp:sp>
    <dsp:sp modelId="{9E7E2908-8E5E-415A-98B3-33761B961651}">
      <dsp:nvSpPr>
        <dsp:cNvPr id="0" name=""/>
        <dsp:cNvSpPr/>
      </dsp:nvSpPr>
      <dsp:spPr>
        <a:xfrm>
          <a:off x="7228536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91FA-E402-4BC3-B946-5C8E94803F06}">
      <dsp:nvSpPr>
        <dsp:cNvPr id="0" name=""/>
        <dsp:cNvSpPr/>
      </dsp:nvSpPr>
      <dsp:spPr>
        <a:xfrm>
          <a:off x="7416958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554B8-5DE8-4F60-81F1-003BAE667523}">
      <dsp:nvSpPr>
        <dsp:cNvPr id="0" name=""/>
        <dsp:cNvSpPr/>
      </dsp:nvSpPr>
      <dsp:spPr>
        <a:xfrm>
          <a:off x="8318049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Enabled for </a:t>
          </a:r>
          <a:r>
            <a:rPr lang="en-US" sz="2400" kern="1200" dirty="0" err="1"/>
            <a:t>PrBot</a:t>
          </a:r>
          <a:endParaRPr lang="en-US" sz="2400" kern="1200" dirty="0"/>
        </a:p>
      </dsp:txBody>
      <dsp:txXfrm>
        <a:off x="8318049" y="1727648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9233F-B0DB-4EE8-AC32-74E67DAC1624}">
      <dsp:nvSpPr>
        <dsp:cNvPr id="0" name=""/>
        <dsp:cNvSpPr/>
      </dsp:nvSpPr>
      <dsp:spPr>
        <a:xfrm>
          <a:off x="2044800" y="37566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01AF6-B965-4001-9DF4-242006BBDB83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9C30B-BD98-4706-B10F-3102E849498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 dirty="0"/>
            <a:t>Deploy user</a:t>
          </a:r>
        </a:p>
      </dsp:txBody>
      <dsp:txXfrm>
        <a:off x="1342800" y="3255669"/>
        <a:ext cx="3600000" cy="720000"/>
      </dsp:txXfrm>
    </dsp:sp>
    <dsp:sp modelId="{0E138BE5-A027-4E76-B23E-79BDCCA3DE08}">
      <dsp:nvSpPr>
        <dsp:cNvPr id="0" name=""/>
        <dsp:cNvSpPr/>
      </dsp:nvSpPr>
      <dsp:spPr>
        <a:xfrm>
          <a:off x="6274800" y="37566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6498-66F0-4F35-A085-9777498D4E9D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A59C7-C9C3-4025-A0ED-3C113E05F433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 dirty="0" err="1"/>
            <a:t>Github</a:t>
          </a:r>
          <a:r>
            <a:rPr lang="en-US" sz="4200" kern="1200" dirty="0"/>
            <a:t> Token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D9D65-A10F-422E-8365-4F98EA61BBA9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F5FF-0E06-4A19-A3F9-DBF478FBEACE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Service Account Keys</a:t>
          </a:r>
        </a:p>
      </dsp:txBody>
      <dsp:txXfrm>
        <a:off x="559800" y="2474724"/>
        <a:ext cx="4320000" cy="648000"/>
      </dsp:txXfrm>
    </dsp:sp>
    <dsp:sp modelId="{5EA3BE01-CBE6-45A2-A86D-FBD360F88C8F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This provides deploy keys for Actions</a:t>
          </a:r>
        </a:p>
      </dsp:txBody>
      <dsp:txXfrm>
        <a:off x="559800" y="3175807"/>
        <a:ext cx="4320000" cy="326934"/>
      </dsp:txXfrm>
    </dsp:sp>
    <dsp:sp modelId="{781E9646-E752-4103-BD9C-584C380E6D4C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7D9E-C45E-46C6-B238-C94FB0F4C445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Configured in GitHub</a:t>
          </a:r>
        </a:p>
      </dsp:txBody>
      <dsp:txXfrm>
        <a:off x="5635800" y="2474724"/>
        <a:ext cx="4320000" cy="648000"/>
      </dsp:txXfrm>
    </dsp:sp>
    <dsp:sp modelId="{F43D1FA4-B1B6-4E18-ABB5-EF19A74C6C3B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635800" y="3175807"/>
        <a:ext cx="4320000" cy="326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6024-11DD-4768-B21C-5F40DAE64DBC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7CA40-DC24-49CF-A729-DB1C4E17F40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AWS Secrets</a:t>
          </a:r>
        </a:p>
      </dsp:txBody>
      <dsp:txXfrm>
        <a:off x="765914" y="2943510"/>
        <a:ext cx="4320000" cy="720000"/>
      </dsp:txXfrm>
    </dsp:sp>
    <dsp:sp modelId="{7FAEF28C-2D5D-4CDC-B498-D9A618561CA4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678AD-E1A7-46E0-965C-A23FEF4FC80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Code Reference</a:t>
          </a:r>
        </a:p>
      </dsp:txBody>
      <dsp:txXfrm>
        <a:off x="5841914" y="2943510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713AF-3495-9C4A-A41B-C7199D7AB504}">
      <dsp:nvSpPr>
        <dsp:cNvPr id="0" name=""/>
        <dsp:cNvSpPr/>
      </dsp:nvSpPr>
      <dsp:spPr>
        <a:xfrm>
          <a:off x="9829" y="870267"/>
          <a:ext cx="1659411" cy="4978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Layer</a:t>
          </a:r>
        </a:p>
      </dsp:txBody>
      <dsp:txXfrm>
        <a:off x="9829" y="870267"/>
        <a:ext cx="1659411" cy="497823"/>
      </dsp:txXfrm>
    </dsp:sp>
    <dsp:sp modelId="{5F9D952D-8363-4B47-9088-F628CD30F72D}">
      <dsp:nvSpPr>
        <dsp:cNvPr id="0" name=""/>
        <dsp:cNvSpPr/>
      </dsp:nvSpPr>
      <dsp:spPr>
        <a:xfrm>
          <a:off x="9829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Layer build process and version pinning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Unique per environment for future testing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Pin to known good versions to prevent unexpected layer changes</a:t>
          </a:r>
        </a:p>
      </dsp:txBody>
      <dsp:txXfrm>
        <a:off x="9829" y="1368091"/>
        <a:ext cx="1659411" cy="2112979"/>
      </dsp:txXfrm>
    </dsp:sp>
    <dsp:sp modelId="{276F7BC2-B7F0-354E-8EB5-8AB423C95ACE}">
      <dsp:nvSpPr>
        <dsp:cNvPr id="0" name=""/>
        <dsp:cNvSpPr/>
      </dsp:nvSpPr>
      <dsp:spPr>
        <a:xfrm>
          <a:off x="1777135" y="870267"/>
          <a:ext cx="1659411" cy="497823"/>
        </a:xfrm>
        <a:prstGeom prst="rect">
          <a:avLst/>
        </a:prstGeom>
        <a:solidFill>
          <a:schemeClr val="accent2">
            <a:hueOff val="-291913"/>
            <a:satOff val="-2547"/>
            <a:lumOff val="-3294"/>
            <a:alphaOff val="0"/>
          </a:schemeClr>
        </a:solidFill>
        <a:ln w="19050" cap="flat" cmpd="sng" algn="ctr">
          <a:solidFill>
            <a:schemeClr val="accent2">
              <a:hueOff val="-291913"/>
              <a:satOff val="-2547"/>
              <a:lumOff val="-3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Tests</a:t>
          </a:r>
        </a:p>
      </dsp:txBody>
      <dsp:txXfrm>
        <a:off x="1777135" y="870267"/>
        <a:ext cx="1659411" cy="497823"/>
      </dsp:txXfrm>
    </dsp:sp>
    <dsp:sp modelId="{4EDBAD5F-5F77-214F-BDEE-348D2847191C}">
      <dsp:nvSpPr>
        <dsp:cNvPr id="0" name=""/>
        <dsp:cNvSpPr/>
      </dsp:nvSpPr>
      <dsp:spPr>
        <a:xfrm>
          <a:off x="1777135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240023"/>
            <a:satOff val="-3077"/>
            <a:lumOff val="-77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40023"/>
              <a:satOff val="-3077"/>
              <a:lumOff val="-7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Implement CDK tests</a:t>
          </a:r>
        </a:p>
      </dsp:txBody>
      <dsp:txXfrm>
        <a:off x="1777135" y="1368091"/>
        <a:ext cx="1659411" cy="2112979"/>
      </dsp:txXfrm>
    </dsp:sp>
    <dsp:sp modelId="{4F6B4B8A-F29F-CA48-B3E6-A1789B108570}">
      <dsp:nvSpPr>
        <dsp:cNvPr id="0" name=""/>
        <dsp:cNvSpPr/>
      </dsp:nvSpPr>
      <dsp:spPr>
        <a:xfrm>
          <a:off x="3544441" y="870267"/>
          <a:ext cx="1659411" cy="497823"/>
        </a:xfrm>
        <a:prstGeom prst="rect">
          <a:avLst/>
        </a:prstGeom>
        <a:solidFill>
          <a:schemeClr val="accent2">
            <a:hueOff val="-583825"/>
            <a:satOff val="-5094"/>
            <a:lumOff val="-6588"/>
            <a:alphaOff val="0"/>
          </a:schemeClr>
        </a:solidFill>
        <a:ln w="19050" cap="flat" cmpd="sng" algn="ctr">
          <a:solidFill>
            <a:schemeClr val="accent2">
              <a:hueOff val="-583825"/>
              <a:satOff val="-5094"/>
              <a:lumOff val="-6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Permissions</a:t>
          </a:r>
        </a:p>
      </dsp:txBody>
      <dsp:txXfrm>
        <a:off x="3544441" y="870267"/>
        <a:ext cx="1659411" cy="497823"/>
      </dsp:txXfrm>
    </dsp:sp>
    <dsp:sp modelId="{4DB9F382-666C-684E-8FDA-DA98FBE1CB29}">
      <dsp:nvSpPr>
        <dsp:cNvPr id="0" name=""/>
        <dsp:cNvSpPr/>
      </dsp:nvSpPr>
      <dsp:spPr>
        <a:xfrm>
          <a:off x="3544441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480047"/>
            <a:satOff val="-6154"/>
            <a:lumOff val="-155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480047"/>
              <a:satOff val="-6154"/>
              <a:lumOff val="-15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Migrate personal access token to service-account user</a:t>
          </a:r>
        </a:p>
      </dsp:txBody>
      <dsp:txXfrm>
        <a:off x="3544441" y="1368091"/>
        <a:ext cx="1659411" cy="2112979"/>
      </dsp:txXfrm>
    </dsp:sp>
    <dsp:sp modelId="{6D63DAC2-C24B-B54B-8B52-E99B1412432F}">
      <dsp:nvSpPr>
        <dsp:cNvPr id="0" name=""/>
        <dsp:cNvSpPr/>
      </dsp:nvSpPr>
      <dsp:spPr>
        <a:xfrm>
          <a:off x="5311747" y="870267"/>
          <a:ext cx="1659411" cy="497823"/>
        </a:xfrm>
        <a:prstGeom prst="rect">
          <a:avLst/>
        </a:prstGeom>
        <a:solidFill>
          <a:schemeClr val="accent2">
            <a:hueOff val="-875738"/>
            <a:satOff val="-7640"/>
            <a:lumOff val="-9883"/>
            <a:alphaOff val="0"/>
          </a:schemeClr>
        </a:solidFill>
        <a:ln w="19050" cap="flat" cmpd="sng" algn="ctr">
          <a:solidFill>
            <a:schemeClr val="accent2">
              <a:hueOff val="-875738"/>
              <a:satOff val="-7640"/>
              <a:lumOff val="-9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Trigger on</a:t>
          </a:r>
        </a:p>
      </dsp:txBody>
      <dsp:txXfrm>
        <a:off x="5311747" y="870267"/>
        <a:ext cx="1659411" cy="497823"/>
      </dsp:txXfrm>
    </dsp:sp>
    <dsp:sp modelId="{8ED77819-2899-F04E-B53A-C6065959262F}">
      <dsp:nvSpPr>
        <dsp:cNvPr id="0" name=""/>
        <dsp:cNvSpPr/>
      </dsp:nvSpPr>
      <dsp:spPr>
        <a:xfrm>
          <a:off x="5311747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720070"/>
            <a:satOff val="-9232"/>
            <a:lumOff val="-232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720070"/>
              <a:satOff val="-9232"/>
              <a:lumOff val="-2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Trigger on-demand w/ label usage, rather than on every PR</a:t>
          </a:r>
        </a:p>
      </dsp:txBody>
      <dsp:txXfrm>
        <a:off x="5311747" y="1368091"/>
        <a:ext cx="1659411" cy="2112979"/>
      </dsp:txXfrm>
    </dsp:sp>
    <dsp:sp modelId="{BE1F90A0-C4BA-9D49-9DCB-836F76428E5F}">
      <dsp:nvSpPr>
        <dsp:cNvPr id="0" name=""/>
        <dsp:cNvSpPr/>
      </dsp:nvSpPr>
      <dsp:spPr>
        <a:xfrm>
          <a:off x="7079053" y="870267"/>
          <a:ext cx="1659411" cy="497823"/>
        </a:xfrm>
        <a:prstGeom prst="rect">
          <a:avLst/>
        </a:prstGeom>
        <a:solidFill>
          <a:schemeClr val="accent2">
            <a:hueOff val="-1167650"/>
            <a:satOff val="-10187"/>
            <a:lumOff val="-13177"/>
            <a:alphaOff val="0"/>
          </a:schemeClr>
        </a:solidFill>
        <a:ln w="19050" cap="flat" cmpd="sng" algn="ctr">
          <a:solidFill>
            <a:schemeClr val="accent2">
              <a:hueOff val="-1167650"/>
              <a:satOff val="-10187"/>
              <a:lumOff val="-13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</a:t>
          </a:r>
        </a:p>
      </dsp:txBody>
      <dsp:txXfrm>
        <a:off x="7079053" y="870267"/>
        <a:ext cx="1659411" cy="497823"/>
      </dsp:txXfrm>
    </dsp:sp>
    <dsp:sp modelId="{FB85E738-338E-E946-ABC8-77DC5AFA4D68}">
      <dsp:nvSpPr>
        <dsp:cNvPr id="0" name=""/>
        <dsp:cNvSpPr/>
      </dsp:nvSpPr>
      <dsp:spPr>
        <a:xfrm>
          <a:off x="7079053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960094"/>
            <a:satOff val="-12309"/>
            <a:lumOff val="-309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960094"/>
              <a:satOff val="-12309"/>
              <a:lumOff val="-30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 CDK to have Lambda fetch values from Secrets instead of injecting as an environment variable</a:t>
          </a:r>
        </a:p>
      </dsp:txBody>
      <dsp:txXfrm>
        <a:off x="7079053" y="1368091"/>
        <a:ext cx="1659411" cy="2112979"/>
      </dsp:txXfrm>
    </dsp:sp>
    <dsp:sp modelId="{CCCE3B0E-6CF0-8240-ADC9-771BFD77C080}">
      <dsp:nvSpPr>
        <dsp:cNvPr id="0" name=""/>
        <dsp:cNvSpPr/>
      </dsp:nvSpPr>
      <dsp:spPr>
        <a:xfrm>
          <a:off x="8846359" y="870267"/>
          <a:ext cx="1659411" cy="497823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9050" cap="flat" cmpd="sng" algn="ctr">
          <a:solidFill>
            <a:schemeClr val="accent2">
              <a:hueOff val="-1459563"/>
              <a:satOff val="-12734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</a:t>
          </a:r>
        </a:p>
      </dsp:txBody>
      <dsp:txXfrm>
        <a:off x="8846359" y="870267"/>
        <a:ext cx="1659411" cy="497823"/>
      </dsp:txXfrm>
    </dsp:sp>
    <dsp:sp modelId="{BBB5A38E-6907-8E4B-830E-31F10251548A}">
      <dsp:nvSpPr>
        <dsp:cNvPr id="0" name=""/>
        <dsp:cNvSpPr/>
      </dsp:nvSpPr>
      <dsp:spPr>
        <a:xfrm>
          <a:off x="8846359" y="1368091"/>
          <a:ext cx="1659411" cy="2112979"/>
        </a:xfrm>
        <a:prstGeom prst="rect">
          <a:avLst/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Auto-tagging after approval (for 2x auto-reviewer tagging)</a:t>
          </a:r>
        </a:p>
      </dsp:txBody>
      <dsp:txXfrm>
        <a:off x="8846359" y="1368091"/>
        <a:ext cx="1659411" cy="2112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04C0-4FBB-F04C-8BC9-D7EF3F5CE1F2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D732-1A94-0147-9337-C345D233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8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D732-1A94-0147-9337-C345D23352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4054" y="2071487"/>
            <a:ext cx="8769475" cy="1812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45" b="0" i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14" b="0" i="0">
                <a:solidFill>
                  <a:srgbClr val="161E2D"/>
                </a:solidFill>
                <a:latin typeface="Amazon Ember"/>
                <a:cs typeface="Amazon Ember"/>
              </a:defRPr>
            </a:lvl1pPr>
          </a:lstStyle>
          <a:p>
            <a:pPr marL="25977">
              <a:spcBef>
                <a:spcPts val="51"/>
              </a:spcBef>
            </a:pPr>
            <a:fld id="{81D60167-4931-47E6-BA6A-407CBD079E47}" type="slidenum">
              <a:rPr lang="en-US" smtClean="0"/>
              <a:pPr marL="25977">
                <a:spcBef>
                  <a:spcPts val="51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C17A4A-FECA-744A-940A-990C17919C6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8F93395-9339-5440-85E5-8E280452E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68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145335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36544EB-DC25-9390-76D3-12A579D1864F}"/>
              </a:ext>
            </a:extLst>
          </p:cNvPr>
          <p:cNvSpPr txBox="1">
            <a:spLocks/>
          </p:cNvSpPr>
          <p:nvPr/>
        </p:nvSpPr>
        <p:spPr>
          <a:xfrm>
            <a:off x="629918" y="3857651"/>
            <a:ext cx="11181081" cy="10200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chemeClr val="accent4"/>
                </a:solidFill>
              </a:rPr>
              <a:t>Automating Pull Requests With</a:t>
            </a:r>
            <a:endParaRPr lang="en-US" spc="-105" dirty="0">
              <a:solidFill>
                <a:schemeClr val="accent4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2EC0876-D8EB-539A-ABE6-561173B69092}"/>
              </a:ext>
            </a:extLst>
          </p:cNvPr>
          <p:cNvSpPr txBox="1"/>
          <p:nvPr/>
        </p:nvSpPr>
        <p:spPr>
          <a:xfrm>
            <a:off x="629918" y="4251174"/>
            <a:ext cx="9291847" cy="218136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&amp; </a:t>
            </a:r>
            <a:r>
              <a:rPr lang="en-US" sz="9600" b="0" spc="-204" dirty="0" err="1">
                <a:solidFill>
                  <a:srgbClr val="FFFFFF"/>
                </a:solidFill>
                <a:latin typeface="Amazon Ember Light"/>
                <a:cs typeface="Amazon Ember Light"/>
              </a:rPr>
              <a:t>BedRock</a:t>
            </a:r>
            <a:endParaRPr sz="9600" dirty="0">
              <a:latin typeface="Amazon Ember Light"/>
              <a:cs typeface="Amazon Ember Light"/>
            </a:endParaRPr>
          </a:p>
          <a:p>
            <a:pPr marL="114300">
              <a:lnSpc>
                <a:spcPct val="100000"/>
              </a:lnSpc>
              <a:spcBef>
                <a:spcPts val="505"/>
              </a:spcBef>
            </a:pPr>
            <a:r>
              <a:rPr lang="en-US" sz="1700" spc="40" dirty="0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lang="en-US" sz="17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700" dirty="0">
              <a:latin typeface="Tahoma"/>
              <a:cs typeface="Tahoma"/>
            </a:endParaRPr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CDK Things that go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6CF6-39B6-584D-4AEC-4D3DD022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Review</a:t>
            </a:r>
          </a:p>
          <a:p>
            <a:r>
              <a:rPr lang="en-US" dirty="0"/>
              <a:t>CDK project language</a:t>
            </a:r>
          </a:p>
          <a:p>
            <a:pPr lvl="1"/>
            <a:r>
              <a:rPr lang="en-US" dirty="0"/>
              <a:t>DRY</a:t>
            </a:r>
          </a:p>
          <a:p>
            <a:pPr lvl="1"/>
            <a:r>
              <a:rPr lang="en-US" dirty="0"/>
              <a:t>Imperative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Lambda</a:t>
            </a:r>
          </a:p>
          <a:p>
            <a:pPr lvl="1"/>
            <a:r>
              <a:rPr lang="en-US" dirty="0"/>
              <a:t>Layers</a:t>
            </a:r>
          </a:p>
          <a:p>
            <a:r>
              <a:rPr lang="en-US" dirty="0"/>
              <a:t>AWS Supported</a:t>
            </a:r>
          </a:p>
        </p:txBody>
      </p:sp>
    </p:spTree>
    <p:extLst>
      <p:ext uri="{BB962C8B-B14F-4D97-AF65-F5344CB8AC3E}">
        <p14:creationId xmlns:p14="http://schemas.microsoft.com/office/powerpoint/2010/main" val="324987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9941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155700" indent="-1143000">
              <a:lnSpc>
                <a:spcPct val="100000"/>
              </a:lnSpc>
              <a:spcBef>
                <a:spcPts val="2950"/>
              </a:spcBef>
              <a:buFontTx/>
              <a:buChar char="-"/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API gateway</a:t>
            </a:r>
          </a:p>
          <a:p>
            <a:pPr marL="1155700" indent="-1143000">
              <a:lnSpc>
                <a:spcPct val="100000"/>
              </a:lnSpc>
              <a:spcBef>
                <a:spcPts val="2950"/>
              </a:spcBef>
              <a:buFontTx/>
              <a:buChar char="-"/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</a:t>
            </a: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457A17-555E-D38D-5B27-DFBEA6D57646}"/>
              </a:ext>
            </a:extLst>
          </p:cNvPr>
          <p:cNvSpPr txBox="1">
            <a:spLocks/>
          </p:cNvSpPr>
          <p:nvPr/>
        </p:nvSpPr>
        <p:spPr>
          <a:xfrm>
            <a:off x="3340199" y="470823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CDK Resource Info</a:t>
            </a:r>
          </a:p>
        </p:txBody>
      </p:sp>
    </p:spTree>
    <p:extLst>
      <p:ext uri="{BB962C8B-B14F-4D97-AF65-F5344CB8AC3E}">
        <p14:creationId xmlns:p14="http://schemas.microsoft.com/office/powerpoint/2010/main" val="98518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Alternative overview</a:t>
            </a:r>
          </a:p>
          <a:p>
            <a:pPr marL="12700"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</a:t>
            </a:r>
            <a:r>
              <a:rPr lang="en-US" sz="4000" spc="-55" dirty="0">
                <a:latin typeface="Amazon Ember Light"/>
                <a:cs typeface="Amazon Ember Light"/>
              </a:rPr>
              <a:t>Lambda URL as alternative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13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339880" y="2106474"/>
            <a:ext cx="9291847" cy="2994409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API Gateway can be enabled for access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Enabled for Lambda execution logs</a:t>
            </a: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- Bedrock prompts are logged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8BF16-2F26-B633-CFC1-DB0A3F9BFC4B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 Logging</a:t>
            </a:r>
          </a:p>
        </p:txBody>
      </p:sp>
    </p:spTree>
    <p:extLst>
      <p:ext uri="{BB962C8B-B14F-4D97-AF65-F5344CB8AC3E}">
        <p14:creationId xmlns:p14="http://schemas.microsoft.com/office/powerpoint/2010/main" val="150071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692364" y="1560003"/>
            <a:ext cx="9291847" cy="422551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Claude Model access – must be requested in the console, no provisioned resources required.</a:t>
            </a:r>
          </a:p>
          <a:p>
            <a:pPr marL="584200" indent="-571500">
              <a:spcBef>
                <a:spcPts val="2950"/>
              </a:spcBef>
              <a:buFontTx/>
              <a:buChar char="-"/>
            </a:pPr>
            <a:r>
              <a:rPr lang="en-US" sz="4000" spc="-55" dirty="0">
                <a:solidFill>
                  <a:srgbClr val="FFFFFF"/>
                </a:solidFill>
                <a:latin typeface="Amazon Ember Light"/>
                <a:cs typeface="Amazon Ember Light"/>
              </a:rPr>
              <a:t>Proposed solution used Claude 2.1</a:t>
            </a:r>
            <a:endParaRPr lang="en-US" sz="4000" spc="-55" dirty="0">
              <a:latin typeface="Amazon Ember Light"/>
              <a:cs typeface="Amazon Ember Light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endParaRPr sz="4000" dirty="0">
              <a:latin typeface="Amazon Ember Light"/>
              <a:cs typeface="Amazon Ember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3B3A88-2E1B-A8F0-F2CC-FCBDD6966A2E}"/>
              </a:ext>
            </a:extLst>
          </p:cNvPr>
          <p:cNvSpPr txBox="1">
            <a:spLocks/>
          </p:cNvSpPr>
          <p:nvPr/>
        </p:nvSpPr>
        <p:spPr>
          <a:xfrm>
            <a:off x="3340199" y="780001"/>
            <a:ext cx="10515600" cy="9064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Bedrock</a:t>
            </a:r>
          </a:p>
        </p:txBody>
      </p:sp>
    </p:spTree>
    <p:extLst>
      <p:ext uri="{BB962C8B-B14F-4D97-AF65-F5344CB8AC3E}">
        <p14:creationId xmlns:p14="http://schemas.microsoft.com/office/powerpoint/2010/main" val="203958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GitHub</a:t>
            </a:r>
            <a:endParaRPr sz="9600" dirty="0">
              <a:latin typeface="Amazon Ember Light"/>
              <a:cs typeface="Amazon Ember Ligh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5796C1-A975-B4FE-8D6C-419D45CC1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280194"/>
            <a:ext cx="2420495" cy="2420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541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than just a code repo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6410C20-A20F-78F8-1994-1ED5617D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A5D808-311F-3690-F8B2-EA20E5E9EE84}"/>
              </a:ext>
            </a:extLst>
          </p:cNvPr>
          <p:cNvSpPr txBox="1">
            <a:spLocks/>
          </p:cNvSpPr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Actions</a:t>
            </a:r>
          </a:p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  <a:ea typeface="+mn-ea"/>
                <a:cs typeface="+mn-cs"/>
              </a:rPr>
              <a:t>WebHooks</a:t>
            </a:r>
            <a:endParaRPr lang="en-US" sz="4000" dirty="0">
              <a:latin typeface="+mn-lt"/>
              <a:ea typeface="+mn-ea"/>
              <a:cs typeface="+mn-cs"/>
            </a:endParaRPr>
          </a:p>
          <a:p>
            <a:pPr marL="6858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Secrets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Actions Automation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259CC-F0EA-9F09-8A46-77BB1BEB6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512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7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Webhooks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68180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93EFF43-B960-9487-DCEE-00170A01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9339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79215B-9C78-0B01-02D4-416E5D9D7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12" y="278594"/>
            <a:ext cx="11076375" cy="6300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94" y="3438322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Webhooks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9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52E12-D62D-11D9-B752-92AAC3B794C1}"/>
              </a:ext>
            </a:extLst>
          </p:cNvPr>
          <p:cNvSpPr txBox="1">
            <a:spLocks/>
          </p:cNvSpPr>
          <p:nvPr/>
        </p:nvSpPr>
        <p:spPr>
          <a:xfrm>
            <a:off x="838200" y="2652998"/>
            <a:ext cx="2619807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Trent Nielsen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016B1-9F0E-9B2D-3437-D402E236A729}"/>
              </a:ext>
            </a:extLst>
          </p:cNvPr>
          <p:cNvSpPr txBox="1">
            <a:spLocks/>
          </p:cNvSpPr>
          <p:nvPr/>
        </p:nvSpPr>
        <p:spPr>
          <a:xfrm>
            <a:off x="5942779" y="2652890"/>
            <a:ext cx="3067210" cy="4908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804672">
              <a:spcAft>
                <a:spcPts val="600"/>
              </a:spcAft>
            </a:pPr>
            <a:r>
              <a:rPr lang="en-US" sz="3520" b="0" i="0" kern="120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Justin Wheeler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F54580-4E34-5204-AD90-DCB9D622C9AC}"/>
              </a:ext>
            </a:extLst>
          </p:cNvPr>
          <p:cNvSpPr txBox="1">
            <a:spLocks/>
          </p:cNvSpPr>
          <p:nvPr/>
        </p:nvSpPr>
        <p:spPr>
          <a:xfrm>
            <a:off x="838200" y="4119239"/>
            <a:ext cx="5320495" cy="12507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Enterprise Architect @ PXG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consultant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Husband and Father</a:t>
            </a: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17" name="Picture 1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8C2CC1-5C63-20E7-3B40-1EF6F9B7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45" y="2673067"/>
            <a:ext cx="1089602" cy="1104460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67E7357B-56FA-2038-B1E2-10982F30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89" y="2590007"/>
            <a:ext cx="1051019" cy="110750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C50D2BF-B43E-7EC7-AFCA-4B3E0F917948}"/>
              </a:ext>
            </a:extLst>
          </p:cNvPr>
          <p:cNvSpPr txBox="1">
            <a:spLocks/>
          </p:cNvSpPr>
          <p:nvPr/>
        </p:nvSpPr>
        <p:spPr>
          <a:xfrm>
            <a:off x="6033305" y="4258378"/>
            <a:ext cx="5320495" cy="12507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Software Developer @ Bravo LT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Cloud Builder</a:t>
            </a:r>
          </a:p>
          <a:p>
            <a:pPr marL="402336" indent="-402336" defTabSz="804672">
              <a:spcAft>
                <a:spcPts val="600"/>
              </a:spcAft>
              <a:buFontTx/>
              <a:buChar char="-"/>
            </a:pPr>
            <a:r>
              <a:rPr lang="en-US" sz="2640" b="0" i="0" kern="1200" dirty="0">
                <a:solidFill>
                  <a:schemeClr val="tx2"/>
                </a:solidFill>
                <a:latin typeface="Amazon Ember Light"/>
                <a:ea typeface="+mj-ea"/>
                <a:cs typeface="Amazon Ember Light"/>
              </a:rPr>
              <a:t>Holder of all the certs</a:t>
            </a:r>
          </a:p>
        </p:txBody>
      </p:sp>
    </p:spTree>
    <p:extLst>
      <p:ext uri="{BB962C8B-B14F-4D97-AF65-F5344CB8AC3E}">
        <p14:creationId xmlns:p14="http://schemas.microsoft.com/office/powerpoint/2010/main" val="36219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6427-F7BC-F5A0-0822-4B3352B9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1" y="321143"/>
            <a:ext cx="11399906" cy="6174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5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B9984-31E8-573C-78D1-56481288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15" y="133067"/>
            <a:ext cx="8383981" cy="65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Secrets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B704B8-9A90-6E16-87EC-7BE9345B6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84357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39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CI Secrets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5920D46-1671-FB3D-FFE4-569C05E32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00926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01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CI Secrets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12250-5D39-A001-B015-F4DFB4E4B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5B6A4-982C-67EE-7AEF-2B82ADFF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06" y="235919"/>
            <a:ext cx="8359676" cy="64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2272D-5248-75D2-F40D-95A4D8FFFD40}"/>
              </a:ext>
            </a:extLst>
          </p:cNvPr>
          <p:cNvSpPr txBox="1"/>
          <p:nvPr/>
        </p:nvSpPr>
        <p:spPr>
          <a:xfrm>
            <a:off x="5498275" y="8205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82B47E-8398-4FF3-A880-0615074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582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1F4DB-7C8D-8340-26D0-A0FE5D14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583" y="409146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E335A-40A0-AFED-FAC4-5EF68BB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52" y="176474"/>
            <a:ext cx="8307779" cy="65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3BB7B44-E1AA-E27D-3830-823DEAFB7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7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93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Secrets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65075-C3E0-EDEB-CCAC-3BE66C39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7" y="2921329"/>
            <a:ext cx="5862473" cy="2667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909B-57E4-0B38-68D6-62061F997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675" y="2594517"/>
            <a:ext cx="5131087" cy="32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4EF44-8593-816B-7D68-5699933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Secrets (Unsafely Unwrapped)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21990-559F-25BC-3E0B-C93DBF8B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492" y="2660073"/>
            <a:ext cx="5761214" cy="3643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B4F97-156B-6D86-8236-DC4B8FB3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2653151"/>
            <a:ext cx="7145037" cy="36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E961-03B7-88D2-EE08-81B1BEF6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Group Updates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Title 1">
            <a:extLst>
              <a:ext uri="{FF2B5EF4-FFF2-40B4-BE49-F238E27FC236}">
                <a16:creationId xmlns:a16="http://schemas.microsoft.com/office/drawing/2014/main" id="{BCE8716A-FA19-7839-C588-EA6B1BA4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86909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18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446942" y="2658347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Actions Config Review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6352A5-2881-2041-E773-F856DDAA1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280194"/>
            <a:ext cx="2420495" cy="2420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422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040636" y="2333608"/>
            <a:ext cx="9291847" cy="1301638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60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Lambda + Bedrock Code Review</a:t>
            </a:r>
          </a:p>
        </p:txBody>
      </p:sp>
      <p:pic>
        <p:nvPicPr>
          <p:cNvPr id="6" name="Picture 5" descr="A white logo with a green background&#10;&#10;Description automatically generated">
            <a:extLst>
              <a:ext uri="{FF2B5EF4-FFF2-40B4-BE49-F238E27FC236}">
                <a16:creationId xmlns:a16="http://schemas.microsoft.com/office/drawing/2014/main" id="{A13663B7-D00D-715E-5AF5-7094264C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483" y="5257200"/>
            <a:ext cx="1423307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04F6-B874-3288-6938-0DE154DD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4EA025-4827-27BF-75FB-005197FB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369" y="1825625"/>
            <a:ext cx="90032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Examples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21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1864A-C957-4C80-12B8-0DEC66DD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99" y="1859079"/>
            <a:ext cx="8328103" cy="432734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53EDB-491A-D1F8-6835-6C663F38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9079"/>
            <a:ext cx="7239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Retirement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DDDC-5E1A-9DB3-0359-47D3F255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74" y="1847084"/>
            <a:ext cx="10677751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B3452-E76E-42E7-8107-B2588DB8C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47084"/>
            <a:ext cx="8144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8EC78-D17D-57C7-9D16-74BF2D53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6" b="7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DB864-5C0F-18BB-46DB-934FF8CE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Stack Retirement (Continued)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1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37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Cost</a:t>
            </a:r>
            <a:endParaRPr sz="9600" dirty="0">
              <a:latin typeface="Amazon Ember Light"/>
              <a:cs typeface="Amazon Ember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EF31DC-3D3F-A50A-4026-1A9BED55B4F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spc="-204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DCBB0-0948-5436-C330-1FE5BC91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24094"/>
            <a:ext cx="10744200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0624-ACEE-42F0-8B3E-8932E033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D68CB-DC6B-0354-7FEA-82A94F59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7" y="2354239"/>
            <a:ext cx="10528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C2E48-45F4-6541-3FF0-B2B48BEA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A3B64-2A26-CE42-BFAF-EFCC5809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3AFD-E152-B7E3-384B-E8818C2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0" y="666728"/>
            <a:ext cx="508318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5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41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607029" y="2501182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Improvements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717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1ABA1-8C7F-C5CF-7957-F60BF2C4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95C2-D82E-D172-3B08-B302C4FF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6054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1609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2483-923C-FE52-64FC-43352502CA20}"/>
              </a:ext>
            </a:extLst>
          </p:cNvPr>
          <p:cNvSpPr txBox="1"/>
          <p:nvPr/>
        </p:nvSpPr>
        <p:spPr>
          <a:xfrm>
            <a:off x="4433997" y="1761945"/>
            <a:ext cx="1283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PrBot</a:t>
            </a:r>
            <a:endParaRPr lang="en-US" sz="3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0D1E7-CAD2-A68E-3CF9-8D5587D00618}"/>
              </a:ext>
            </a:extLst>
          </p:cNvPr>
          <p:cNvSpPr txBox="1">
            <a:spLocks/>
          </p:cNvSpPr>
          <p:nvPr/>
        </p:nvSpPr>
        <p:spPr>
          <a:xfrm>
            <a:off x="4295452" y="821696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2220F-6007-7FD1-372B-1C1F471C4B88}"/>
              </a:ext>
            </a:extLst>
          </p:cNvPr>
          <p:cNvSpPr txBox="1">
            <a:spLocks/>
          </p:cNvSpPr>
          <p:nvPr/>
        </p:nvSpPr>
        <p:spPr>
          <a:xfrm>
            <a:off x="4433997" y="3711962"/>
            <a:ext cx="6666833" cy="6440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45" b="0" i="0" kern="1200">
                <a:solidFill>
                  <a:schemeClr val="bg1"/>
                </a:solidFill>
                <a:latin typeface="Amazon Ember Light"/>
                <a:ea typeface="+mj-ea"/>
                <a:cs typeface="Amazon Ember Light"/>
              </a:defRPr>
            </a:lvl1pPr>
          </a:lstStyle>
          <a:p>
            <a:pPr defTabSz="576072">
              <a:spcAft>
                <a:spcPts val="600"/>
              </a:spcAft>
            </a:pPr>
            <a:r>
              <a:rPr lang="en-US" sz="5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Upcoming</a:t>
            </a:r>
            <a:endParaRPr lang="en-US" sz="50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11D19-3EA5-CDB3-0DFF-B85475215BB6}"/>
              </a:ext>
            </a:extLst>
          </p:cNvPr>
          <p:cNvSpPr txBox="1"/>
          <p:nvPr/>
        </p:nvSpPr>
        <p:spPr>
          <a:xfrm>
            <a:off x="4433997" y="4742854"/>
            <a:ext cx="76089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Betrayal Buddy</a:t>
            </a:r>
          </a:p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Website</a:t>
            </a:r>
          </a:p>
          <a:p>
            <a:pPr marL="180023" indent="-180023" defTabSz="288036">
              <a:spcAft>
                <a:spcPts val="600"/>
              </a:spcAft>
              <a:buFontTx/>
              <a:buChar char="-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WMAUG AWS Account Infrastructure rollout</a:t>
            </a:r>
            <a:endParaRPr lang="en-US" sz="3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59D4FA1-E653-55C7-5209-A575B84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2" y="149059"/>
            <a:ext cx="3834621" cy="7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 dirty="0">
                <a:latin typeface="Amazon Ember"/>
                <a:cs typeface="Amazon Ember"/>
              </a:rPr>
              <a:t>AWS </a:t>
            </a:r>
            <a:r>
              <a:rPr lang="en-US" b="1" spc="-5" dirty="0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44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39158" y="-379024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Raffle</a:t>
            </a:r>
            <a:endParaRPr sz="9600" dirty="0">
              <a:latin typeface="Amazon Ember Light"/>
              <a:cs typeface="Amazon Ember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08435-11C1-A5E7-36CC-26FAAA5D2257}"/>
              </a:ext>
            </a:extLst>
          </p:cNvPr>
          <p:cNvSpPr txBox="1"/>
          <p:nvPr/>
        </p:nvSpPr>
        <p:spPr>
          <a:xfrm>
            <a:off x="340111" y="1574972"/>
            <a:ext cx="1153593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5FDE"/>
                </a:solidFill>
                <a:effectLst/>
              </a:rPr>
              <a:t>import </a:t>
            </a:r>
            <a:r>
              <a:rPr lang="en-US" dirty="0">
                <a:solidFill>
                  <a:srgbClr val="BBBBBB"/>
                </a:solidFill>
                <a:effectLst/>
              </a:rPr>
              <a:t>random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def </a:t>
            </a:r>
            <a:r>
              <a:rPr lang="en-US" dirty="0" err="1">
                <a:solidFill>
                  <a:srgbClr val="61AFEF"/>
                </a:solidFill>
                <a:effectLst/>
              </a:rPr>
              <a:t>select_random_index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):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>
                <a:solidFill>
                  <a:srgbClr val="D55FDE"/>
                </a:solidFill>
                <a:effectLst/>
              </a:rPr>
              <a:t>if not 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: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</a:t>
            </a:r>
            <a:r>
              <a:rPr lang="en-US" dirty="0">
                <a:solidFill>
                  <a:srgbClr val="2BBAC5"/>
                </a:solidFill>
                <a:effectLst/>
              </a:rPr>
              <a:t>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89CA78"/>
                </a:solidFill>
                <a:effectLst/>
              </a:rPr>
              <a:t>"Error: The list is empty."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</a:t>
            </a:r>
            <a:r>
              <a:rPr lang="en-US" dirty="0">
                <a:solidFill>
                  <a:srgbClr val="D55FDE"/>
                </a:solidFill>
                <a:effectLst/>
              </a:rPr>
              <a:t>return None</a:t>
            </a:r>
            <a:br>
              <a:rPr lang="en-US" dirty="0">
                <a:solidFill>
                  <a:srgbClr val="D55FDE"/>
                </a:solidFill>
                <a:effectLst/>
              </a:rPr>
            </a:br>
            <a:br>
              <a:rPr lang="en-US" dirty="0">
                <a:solidFill>
                  <a:srgbClr val="D55FDE"/>
                </a:solidFill>
                <a:effectLst/>
              </a:rPr>
            </a:br>
            <a:r>
              <a:rPr lang="en-US" dirty="0">
                <a:solidFill>
                  <a:srgbClr val="D55FDE"/>
                </a:solidFill>
                <a:effectLst/>
              </a:rPr>
              <a:t>   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random.</a:t>
            </a:r>
            <a:r>
              <a:rPr lang="en-US" dirty="0" err="1">
                <a:solidFill>
                  <a:srgbClr val="61AFEF"/>
                </a:solidFill>
                <a:effectLst/>
              </a:rPr>
              <a:t>randint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>
                <a:solidFill>
                  <a:srgbClr val="D19A66"/>
                </a:solidFill>
                <a:effectLst/>
              </a:rPr>
              <a:t>0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2BBAC5"/>
                </a:solidFill>
                <a:effectLst/>
              </a:rPr>
              <a:t>len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) - </a:t>
            </a:r>
            <a:r>
              <a:rPr lang="en-US" dirty="0">
                <a:solidFill>
                  <a:srgbClr val="D19A66"/>
                </a:solidFill>
                <a:effectLst/>
              </a:rPr>
              <a:t>1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D19A66"/>
                </a:solidFill>
                <a:effectLst/>
              </a:rPr>
              <a:t>string_list</a:t>
            </a:r>
            <a:r>
              <a:rPr lang="en-US" dirty="0">
                <a:solidFill>
                  <a:srgbClr val="BBBBBB"/>
                </a:solidFill>
                <a:effectLst/>
              </a:rPr>
              <a:t>[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]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</a:t>
            </a:r>
            <a:r>
              <a:rPr lang="en-US" dirty="0">
                <a:solidFill>
                  <a:srgbClr val="D55FDE"/>
                </a:solidFill>
                <a:effectLst/>
              </a:rPr>
              <a:t>return 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BBBBBB"/>
                </a:solidFill>
                <a:effectLst/>
              </a:rPr>
              <a:t>my_string_list</a:t>
            </a:r>
            <a:r>
              <a:rPr lang="en-US" dirty="0">
                <a:solidFill>
                  <a:srgbClr val="BBBBBB"/>
                </a:solidFill>
                <a:effectLst/>
              </a:rPr>
              <a:t> = [</a:t>
            </a:r>
            <a:r>
              <a:rPr lang="en-US" dirty="0">
                <a:solidFill>
                  <a:srgbClr val="89CA78"/>
                </a:solidFill>
                <a:effectLst/>
              </a:rPr>
              <a:t>"Trent"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"Justin"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"Darth"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"Luke"</a:t>
            </a:r>
            <a:r>
              <a:rPr lang="en-US" dirty="0">
                <a:solidFill>
                  <a:srgbClr val="BBBBBB"/>
                </a:solidFill>
                <a:effectLst/>
              </a:rPr>
              <a:t>,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BBBBBB"/>
                </a:solidFill>
                <a:effectLst/>
              </a:rPr>
              <a:t>                  </a:t>
            </a:r>
            <a:r>
              <a:rPr lang="en-US" dirty="0">
                <a:solidFill>
                  <a:srgbClr val="89CA78"/>
                </a:solidFill>
                <a:effectLst/>
              </a:rPr>
              <a:t>"Chewy"</a:t>
            </a:r>
            <a:r>
              <a:rPr lang="en-US" dirty="0">
                <a:solidFill>
                  <a:srgbClr val="BBBBBB"/>
                </a:solidFill>
                <a:effectLst/>
              </a:rPr>
              <a:t>]</a:t>
            </a:r>
          </a:p>
          <a:p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BBBBBB"/>
                </a:solidFill>
                <a:effectLst/>
              </a:rPr>
              <a:t>, 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BBBBBB"/>
                </a:solidFill>
                <a:effectLst/>
              </a:rPr>
              <a:t> = </a:t>
            </a:r>
            <a:r>
              <a:rPr lang="en-US" dirty="0" err="1">
                <a:solidFill>
                  <a:srgbClr val="61AFEF"/>
                </a:solidFill>
                <a:effectLst/>
              </a:rPr>
              <a:t>select_random_index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BBBBBB"/>
                </a:solidFill>
                <a:effectLst/>
              </a:rPr>
              <a:t>my_string_list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br>
              <a:rPr lang="en-US" dirty="0">
                <a:solidFill>
                  <a:srgbClr val="BBBBBB"/>
                </a:solidFill>
                <a:effectLst/>
              </a:rPr>
            </a:br>
            <a:r>
              <a:rPr lang="en-US" dirty="0">
                <a:solidFill>
                  <a:srgbClr val="2BBAC5"/>
                </a:solidFill>
                <a:effectLst/>
              </a:rPr>
              <a:t>print</a:t>
            </a:r>
            <a:r>
              <a:rPr lang="en-US" dirty="0">
                <a:solidFill>
                  <a:srgbClr val="BBBBBB"/>
                </a:solidFill>
                <a:effectLst/>
              </a:rPr>
              <a:t>(</a:t>
            </a:r>
            <a:r>
              <a:rPr lang="en-US" dirty="0" err="1">
                <a:solidFill>
                  <a:srgbClr val="89CA78"/>
                </a:solidFill>
                <a:effectLst/>
              </a:rPr>
              <a:t>f"Randomly</a:t>
            </a:r>
            <a:r>
              <a:rPr lang="en-US" dirty="0">
                <a:solidFill>
                  <a:srgbClr val="89CA78"/>
                </a:solidFill>
                <a:effectLst/>
              </a:rPr>
              <a:t> selected index: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 err="1">
                <a:solidFill>
                  <a:srgbClr val="BBBBBB"/>
                </a:solidFill>
                <a:effectLst/>
              </a:rPr>
              <a:t>random_index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: </a:t>
            </a:r>
            <a:r>
              <a:rPr lang="en-US" dirty="0">
                <a:solidFill>
                  <a:srgbClr val="2BBAC5"/>
                </a:solidFill>
                <a:effectLst/>
              </a:rPr>
              <a:t>{</a:t>
            </a:r>
            <a:r>
              <a:rPr lang="en-US" dirty="0" err="1">
                <a:solidFill>
                  <a:srgbClr val="BBBBBB"/>
                </a:solidFill>
                <a:effectLst/>
              </a:rPr>
              <a:t>selected_string</a:t>
            </a:r>
            <a:r>
              <a:rPr lang="en-US" dirty="0">
                <a:solidFill>
                  <a:srgbClr val="2BBAC5"/>
                </a:solidFill>
                <a:effectLst/>
              </a:rPr>
              <a:t>}</a:t>
            </a:r>
            <a:r>
              <a:rPr lang="en-US" dirty="0">
                <a:solidFill>
                  <a:srgbClr val="89CA78"/>
                </a:solidFill>
                <a:effectLst/>
              </a:rPr>
              <a:t>"</a:t>
            </a:r>
            <a:r>
              <a:rPr lang="en-US" dirty="0">
                <a:solidFill>
                  <a:srgbClr val="BBBBBB"/>
                </a:solidFill>
                <a:effectLst/>
              </a:rPr>
              <a:t>)</a:t>
            </a:r>
            <a:br>
              <a:rPr lang="en-US" dirty="0">
                <a:solidFill>
                  <a:srgbClr val="BBBBBB"/>
                </a:solidFill>
                <a:effectLst/>
              </a:rPr>
            </a:br>
            <a:endParaRPr lang="en-US" dirty="0">
              <a:solidFill>
                <a:srgbClr val="BBBBB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3328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DEE4332-C3D8-D521-2CA8-54A93988B370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15544800" y="0"/>
                </a:moveTo>
                <a:lnTo>
                  <a:pt x="0" y="0"/>
                </a:lnTo>
                <a:lnTo>
                  <a:pt x="0" y="10058400"/>
                </a:lnTo>
                <a:lnTo>
                  <a:pt x="15544800" y="10058400"/>
                </a:lnTo>
                <a:lnTo>
                  <a:pt x="15544800" y="0"/>
                </a:lnTo>
                <a:close/>
              </a:path>
            </a:pathLst>
          </a:custGeom>
          <a:solidFill>
            <a:srgbClr val="161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07DA20B-29CF-EB63-80D4-0F8662F1D18A}"/>
              </a:ext>
            </a:extLst>
          </p:cNvPr>
          <p:cNvSpPr/>
          <p:nvPr/>
        </p:nvSpPr>
        <p:spPr>
          <a:xfrm>
            <a:off x="3003626" y="0"/>
            <a:ext cx="12541172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940969CD-ED5B-F7D0-9A7C-27FD7F4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19" y="3947598"/>
            <a:ext cx="4217035" cy="133543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 marR="5080">
              <a:lnSpc>
                <a:spcPts val="10100"/>
              </a:lnSpc>
              <a:spcBef>
                <a:spcPts val="1620"/>
              </a:spcBef>
            </a:pPr>
            <a:r>
              <a:rPr lang="en-US" spc="-15" dirty="0">
                <a:solidFill>
                  <a:schemeClr val="bg1"/>
                </a:solidFill>
              </a:rPr>
              <a:t>Title Slide</a:t>
            </a:r>
            <a:endParaRPr spc="-8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4282EE-D389-F489-E18A-A3C61794CC52}"/>
              </a:ext>
            </a:extLst>
          </p:cNvPr>
          <p:cNvSpPr txBox="1">
            <a:spLocks/>
          </p:cNvSpPr>
          <p:nvPr/>
        </p:nvSpPr>
        <p:spPr>
          <a:xfrm>
            <a:off x="667512" y="9331209"/>
            <a:ext cx="234823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</a:pPr>
            <a:r>
              <a:rPr lang="en-US" b="1" spc="-10">
                <a:latin typeface="Amazon Ember"/>
                <a:cs typeface="Amazon Ember"/>
              </a:rPr>
              <a:t>AWS </a:t>
            </a:r>
            <a:r>
              <a:rPr lang="en-US" b="1" spc="-5">
                <a:latin typeface="Amazon Ember"/>
                <a:cs typeface="Amazon Ember"/>
              </a:rPr>
              <a:t>User Groups </a:t>
            </a:r>
            <a:endParaRPr lang="en-US" spc="-5" dirty="0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86C14D-B5E3-0446-04EB-6A356F4CC634}"/>
              </a:ext>
            </a:extLst>
          </p:cNvPr>
          <p:cNvSpPr txBox="1">
            <a:spLocks/>
          </p:cNvSpPr>
          <p:nvPr/>
        </p:nvSpPr>
        <p:spPr>
          <a:xfrm>
            <a:off x="14686953" y="9331209"/>
            <a:ext cx="210819" cy="1625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75"/>
              </a:spcBef>
            </a:pPr>
            <a:fld id="{81D60167-4931-47E6-BA6A-407CBD079E47}" type="slidenum">
              <a:rPr lang="en-US" smtClean="0"/>
              <a:pPr marL="38100">
                <a:spcBef>
                  <a:spcPts val="75"/>
                </a:spcBef>
              </a:pPr>
              <a:t>45</a:t>
            </a:fld>
            <a:endParaRPr lang="en-US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A286EBE-B87C-5CFA-7239-5EBEB498A6A1}"/>
              </a:ext>
            </a:extLst>
          </p:cNvPr>
          <p:cNvSpPr/>
          <p:nvPr/>
        </p:nvSpPr>
        <p:spPr>
          <a:xfrm>
            <a:off x="679450" y="9245600"/>
            <a:ext cx="14179550" cy="0"/>
          </a:xfrm>
          <a:custGeom>
            <a:avLst/>
            <a:gdLst/>
            <a:ahLst/>
            <a:cxnLst/>
            <a:rect l="l" t="t" r="r" b="b"/>
            <a:pathLst>
              <a:path w="14179550">
                <a:moveTo>
                  <a:pt x="0" y="0"/>
                </a:moveTo>
                <a:lnTo>
                  <a:pt x="14179550" y="0"/>
                </a:lnTo>
              </a:path>
            </a:pathLst>
          </a:custGeom>
          <a:ln w="6350">
            <a:solidFill>
              <a:srgbClr val="7E7D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EAC43CF-FE9F-87A7-A248-99D68A596BE4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Questions ?</a:t>
            </a:r>
            <a:endParaRPr sz="9600" dirty="0">
              <a:latin typeface="Amazon Ember Light"/>
              <a:cs typeface="Amazon Ember Light"/>
            </a:endParaRPr>
          </a:p>
        </p:txBody>
      </p:sp>
      <p:sp>
        <p:nvSpPr>
          <p:cNvPr id="3" name="Action Button: Help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21515A5-3E0B-C866-3BF9-4A46CF355491}"/>
              </a:ext>
            </a:extLst>
          </p:cNvPr>
          <p:cNvSpPr/>
          <p:nvPr/>
        </p:nvSpPr>
        <p:spPr>
          <a:xfrm>
            <a:off x="6616925" y="2907792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4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14A83-5FF1-998E-A941-C41D5B25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38" y="237759"/>
            <a:ext cx="4254236" cy="64214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9BFFE-E9FB-1024-D64F-EC88A275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4" y="38837"/>
            <a:ext cx="6191721" cy="225914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080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A70C60CF-5FCD-4F43-C812-7D3D39DF7A32}"/>
              </a:ext>
            </a:extLst>
          </p:cNvPr>
          <p:cNvSpPr txBox="1"/>
          <p:nvPr/>
        </p:nvSpPr>
        <p:spPr>
          <a:xfrm>
            <a:off x="569957" y="2454642"/>
            <a:ext cx="9291847" cy="993862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4000" b="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Look Familiar?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2BC85-62F9-941F-D6D7-5C49D9F5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97977"/>
            <a:ext cx="7772400" cy="446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C27D7-01A6-8E57-4BB7-CD0FD290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1" y="118701"/>
            <a:ext cx="10096198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2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D25C9-3941-3A49-193A-805C0060C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 Problems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623B8-DBD3-4E05-708E-958FB26447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Time-consuming, especially for routine changes</a:t>
            </a:r>
          </a:p>
          <a:p>
            <a:r>
              <a:rPr lang="en-US" dirty="0"/>
              <a:t>Unintended changes can be missed in large PRs</a:t>
            </a:r>
          </a:p>
          <a:p>
            <a:r>
              <a:rPr lang="en-US" dirty="0"/>
              <a:t>Automatically summarize changes</a:t>
            </a:r>
          </a:p>
          <a:p>
            <a:r>
              <a:rPr lang="en-US" dirty="0"/>
              <a:t>Automatically nitpick for style/formatting issues</a:t>
            </a:r>
          </a:p>
        </p:txBody>
      </p:sp>
    </p:spTree>
    <p:extLst>
      <p:ext uri="{BB962C8B-B14F-4D97-AF65-F5344CB8AC3E}">
        <p14:creationId xmlns:p14="http://schemas.microsoft.com/office/powerpoint/2010/main" val="47206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2" y="128354"/>
            <a:ext cx="575129" cy="690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82BE-D179-AE33-342B-444E631DE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2847819"/>
            <a:ext cx="11411077" cy="298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57028"/>
          </a:effec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9B541A-0B89-7630-1599-D654947C2C68}"/>
              </a:ext>
            </a:extLst>
          </p:cNvPr>
          <p:cNvSpPr txBox="1"/>
          <p:nvPr/>
        </p:nvSpPr>
        <p:spPr>
          <a:xfrm>
            <a:off x="208642" y="818509"/>
            <a:ext cx="9291847" cy="1532471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75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Architecture</a:t>
            </a:r>
            <a:endParaRPr sz="75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88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347F384-F2A2-67F8-9CF6-6834CC590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108962D-CBF5-062E-7366-0B3FAE6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90"/>
            <a:ext cx="2893885" cy="1020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19DA3-2DA8-1D2D-1345-9A580DCC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2" y="1377290"/>
            <a:ext cx="575129" cy="690155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DEE3DE-3812-EF09-4214-2FBFA3A01890}"/>
              </a:ext>
            </a:extLst>
          </p:cNvPr>
          <p:cNvSpPr txBox="1"/>
          <p:nvPr/>
        </p:nvSpPr>
        <p:spPr>
          <a:xfrm>
            <a:off x="1822992" y="2431083"/>
            <a:ext cx="9291847" cy="185563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lang="en-US" sz="9600" spc="-204" dirty="0">
                <a:solidFill>
                  <a:srgbClr val="FFFFFF"/>
                </a:solidFill>
                <a:latin typeface="Amazon Ember Light"/>
                <a:cs typeface="Amazon Ember Light"/>
              </a:rPr>
              <a:t>CDK Placeholder</a:t>
            </a:r>
            <a:endParaRPr sz="9600" dirty="0"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320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Users Group">
      <a:dk1>
        <a:srgbClr val="161E2D"/>
      </a:dk1>
      <a:lt1>
        <a:srgbClr val="FFFFFF"/>
      </a:lt1>
      <a:dk2>
        <a:srgbClr val="373545"/>
      </a:dk2>
      <a:lt2>
        <a:srgbClr val="DCD8DC"/>
      </a:lt2>
      <a:accent1>
        <a:srgbClr val="A166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3311</TotalTime>
  <Words>553</Words>
  <Application>Microsoft Macintosh PowerPoint</Application>
  <PresentationFormat>Widescreen</PresentationFormat>
  <Paragraphs>144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Amazon Ember</vt:lpstr>
      <vt:lpstr>Amazon Ember Light</vt:lpstr>
      <vt:lpstr>Aptos</vt:lpstr>
      <vt:lpstr>Aptos Display</vt:lpstr>
      <vt:lpstr>Arial</vt:lpstr>
      <vt:lpstr>Calibri</vt:lpstr>
      <vt:lpstr>Tahoma</vt:lpstr>
      <vt:lpstr>Office Theme</vt:lpstr>
      <vt:lpstr>PowerPoint Presentation</vt:lpstr>
      <vt:lpstr>Introductions</vt:lpstr>
      <vt:lpstr>User Group Updates</vt:lpstr>
      <vt:lpstr>PowerPoint Presentation</vt:lpstr>
      <vt:lpstr>PowerPoint Presentation</vt:lpstr>
      <vt:lpstr>PowerPoint Presentation</vt:lpstr>
      <vt:lpstr>PR Problems</vt:lpstr>
      <vt:lpstr>PowerPoint Presentation</vt:lpstr>
      <vt:lpstr>PowerPoint Presentation</vt:lpstr>
      <vt:lpstr>CDK Things that go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just a code repo </vt:lpstr>
      <vt:lpstr>Actions Automation</vt:lpstr>
      <vt:lpstr>Webhooks</vt:lpstr>
      <vt:lpstr>Webhooks</vt:lpstr>
      <vt:lpstr>PowerPoint Presentation</vt:lpstr>
      <vt:lpstr>PowerPoint Presentation</vt:lpstr>
      <vt:lpstr>Secrets</vt:lpstr>
      <vt:lpstr>CI Secrets</vt:lpstr>
      <vt:lpstr>CI Secrets</vt:lpstr>
      <vt:lpstr>PowerPoint Presentation</vt:lpstr>
      <vt:lpstr>Secrets</vt:lpstr>
      <vt:lpstr>App Secrets</vt:lpstr>
      <vt:lpstr>App Secrets</vt:lpstr>
      <vt:lpstr>Secrets (Unsafely Unwrapped)</vt:lpstr>
      <vt:lpstr>PowerPoint Presentation</vt:lpstr>
      <vt:lpstr>PowerPoint Presentation</vt:lpstr>
      <vt:lpstr>Prompt</vt:lpstr>
      <vt:lpstr>PowerPoint Presentation</vt:lpstr>
      <vt:lpstr>Add Environment Variables</vt:lpstr>
      <vt:lpstr>Stack Retirement</vt:lpstr>
      <vt:lpstr>Stack Retirement (Continued)</vt:lpstr>
      <vt:lpstr>Title Slide</vt:lpstr>
      <vt:lpstr>PowerPoint Presentation</vt:lpstr>
      <vt:lpstr>Usage</vt:lpstr>
      <vt:lpstr>Cost</vt:lpstr>
      <vt:lpstr>Title Slide</vt:lpstr>
      <vt:lpstr>Improvements</vt:lpstr>
      <vt:lpstr>PowerPoint Presentation</vt:lpstr>
      <vt:lpstr>Title Slide</vt:lpstr>
      <vt:lpstr>Title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Nielsen</dc:creator>
  <cp:lastModifiedBy>Trent Nielsen</cp:lastModifiedBy>
  <cp:revision>12</cp:revision>
  <dcterms:created xsi:type="dcterms:W3CDTF">2024-02-29T17:21:52Z</dcterms:created>
  <dcterms:modified xsi:type="dcterms:W3CDTF">2024-03-06T21:24:18Z</dcterms:modified>
</cp:coreProperties>
</file>